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20"/>
  </p:notesMasterIdLst>
  <p:sldIdLst>
    <p:sldId id="290" r:id="rId2"/>
    <p:sldId id="287" r:id="rId3"/>
    <p:sldId id="288" r:id="rId4"/>
    <p:sldId id="304" r:id="rId5"/>
    <p:sldId id="289" r:id="rId6"/>
    <p:sldId id="308" r:id="rId7"/>
    <p:sldId id="307" r:id="rId8"/>
    <p:sldId id="306" r:id="rId9"/>
    <p:sldId id="305" r:id="rId10"/>
    <p:sldId id="309" r:id="rId11"/>
    <p:sldId id="314" r:id="rId12"/>
    <p:sldId id="313" r:id="rId13"/>
    <p:sldId id="312" r:id="rId14"/>
    <p:sldId id="311" r:id="rId15"/>
    <p:sldId id="315" r:id="rId16"/>
    <p:sldId id="318" r:id="rId17"/>
    <p:sldId id="317" r:id="rId18"/>
    <p:sldId id="316" r:id="rId19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00FF"/>
    <a:srgbClr val="00FF99"/>
    <a:srgbClr val="FF0066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-462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E621-D075-4AA1-AD48-ECE54AD515D2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4B554-AF21-48C3-AAC5-BC1EA115E86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Cambria" pitchFamily="18" charset="0"/>
            </a:rPr>
            <a:t>KEPERLUAN ERGONOMIK</a:t>
          </a:r>
          <a:endParaRPr lang="en-US" b="1" dirty="0">
            <a:latin typeface="Cambria" pitchFamily="18" charset="0"/>
          </a:endParaRPr>
        </a:p>
      </dgm:t>
    </dgm:pt>
    <dgm:pt modelId="{7D1E91D4-C5E6-499F-9804-2A42337E8A4B}" type="parTrans" cxnId="{AFB7A406-F23E-4FD5-9829-1F89B19E90B1}">
      <dgm:prSet/>
      <dgm:spPr/>
      <dgm:t>
        <a:bodyPr/>
        <a:lstStyle/>
        <a:p>
          <a:endParaRPr lang="en-US"/>
        </a:p>
      </dgm:t>
    </dgm:pt>
    <dgm:pt modelId="{F236DB61-293B-40B6-870E-C38B85DD4AC6}" type="sibTrans" cxnId="{AFB7A406-F23E-4FD5-9829-1F89B19E90B1}">
      <dgm:prSet/>
      <dgm:spPr/>
      <dgm:t>
        <a:bodyPr/>
        <a:lstStyle/>
        <a:p>
          <a:endParaRPr lang="en-US"/>
        </a:p>
      </dgm:t>
    </dgm:pt>
    <dgm:pt modelId="{AD325482-FB92-4897-97CF-7D4C3704FF7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Kesihatan</a:t>
          </a:r>
          <a:endParaRPr lang="en-US" dirty="0">
            <a:latin typeface="Cambria" pitchFamily="18" charset="0"/>
          </a:endParaRPr>
        </a:p>
      </dgm:t>
    </dgm:pt>
    <dgm:pt modelId="{38F722F5-0EA6-485F-832E-1BAA009DBBC0}" type="parTrans" cxnId="{F7107490-439E-4293-9702-E1C093B37758}">
      <dgm:prSet/>
      <dgm:spPr/>
      <dgm:t>
        <a:bodyPr/>
        <a:lstStyle/>
        <a:p>
          <a:endParaRPr lang="en-US"/>
        </a:p>
      </dgm:t>
    </dgm:pt>
    <dgm:pt modelId="{221E273E-1A85-4928-BC52-F943ED65913E}" type="sibTrans" cxnId="{F7107490-439E-4293-9702-E1C093B37758}">
      <dgm:prSet/>
      <dgm:spPr/>
      <dgm:t>
        <a:bodyPr/>
        <a:lstStyle/>
        <a:p>
          <a:endParaRPr lang="en-US"/>
        </a:p>
      </dgm:t>
    </dgm:pt>
    <dgm:pt modelId="{08B8F83A-5808-4FC2-B1DC-A4B7BEBC76CD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Keselesaan</a:t>
          </a:r>
          <a:endParaRPr lang="en-US" dirty="0">
            <a:latin typeface="Cambria" pitchFamily="18" charset="0"/>
          </a:endParaRPr>
        </a:p>
      </dgm:t>
    </dgm:pt>
    <dgm:pt modelId="{434E446D-EE85-411F-A51E-AE04CAE49746}" type="parTrans" cxnId="{2B15FF7A-08D6-4FE4-9C38-59DE3DFAFBAD}">
      <dgm:prSet/>
      <dgm:spPr/>
      <dgm:t>
        <a:bodyPr/>
        <a:lstStyle/>
        <a:p>
          <a:endParaRPr lang="en-US"/>
        </a:p>
      </dgm:t>
    </dgm:pt>
    <dgm:pt modelId="{81FB8D3C-F52D-4A61-AE67-21370580FC0F}" type="sibTrans" cxnId="{2B15FF7A-08D6-4FE4-9C38-59DE3DFAFBAD}">
      <dgm:prSet/>
      <dgm:spPr/>
      <dgm:t>
        <a:bodyPr/>
        <a:lstStyle/>
        <a:p>
          <a:endParaRPr lang="en-US"/>
        </a:p>
      </dgm:t>
    </dgm:pt>
    <dgm:pt modelId="{339FC3F9-75BD-469B-9F3B-88F0BA429517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Keberkesanan</a:t>
          </a:r>
          <a:r>
            <a:rPr lang="en-US" dirty="0" smtClean="0">
              <a:latin typeface="Cambria" pitchFamily="18" charset="0"/>
            </a:rPr>
            <a:t> &amp; </a:t>
          </a:r>
          <a:r>
            <a:rPr lang="en-US" dirty="0" err="1" smtClean="0">
              <a:latin typeface="Cambria" pitchFamily="18" charset="0"/>
            </a:rPr>
            <a:t>Kualiti</a:t>
          </a:r>
          <a:endParaRPr lang="en-US" dirty="0">
            <a:latin typeface="Cambria" pitchFamily="18" charset="0"/>
          </a:endParaRPr>
        </a:p>
      </dgm:t>
    </dgm:pt>
    <dgm:pt modelId="{84B1B021-6DE9-44CC-BC02-CCD22FC574A1}" type="parTrans" cxnId="{5D586A5A-DD69-4221-80B8-485CA2D52AA9}">
      <dgm:prSet/>
      <dgm:spPr/>
      <dgm:t>
        <a:bodyPr/>
        <a:lstStyle/>
        <a:p>
          <a:endParaRPr lang="en-US"/>
        </a:p>
      </dgm:t>
    </dgm:pt>
    <dgm:pt modelId="{6FA88C4E-92CE-4898-AD2B-843FAB1F5242}" type="sibTrans" cxnId="{5D586A5A-DD69-4221-80B8-485CA2D52AA9}">
      <dgm:prSet/>
      <dgm:spPr/>
      <dgm:t>
        <a:bodyPr/>
        <a:lstStyle/>
        <a:p>
          <a:endParaRPr lang="en-US"/>
        </a:p>
      </dgm:t>
    </dgm:pt>
    <dgm:pt modelId="{EEAB0EBC-CF64-4C4A-B01E-F9FE2039A25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Keselamatan</a:t>
          </a:r>
          <a:endParaRPr lang="en-US" dirty="0">
            <a:latin typeface="Cambria" pitchFamily="18" charset="0"/>
          </a:endParaRPr>
        </a:p>
      </dgm:t>
    </dgm:pt>
    <dgm:pt modelId="{36847991-B109-42CA-96FE-01983369A803}" type="sibTrans" cxnId="{4A76A5B3-A6D3-4F12-A3C4-B0D9020AB7E9}">
      <dgm:prSet/>
      <dgm:spPr/>
      <dgm:t>
        <a:bodyPr/>
        <a:lstStyle/>
        <a:p>
          <a:endParaRPr lang="en-US"/>
        </a:p>
      </dgm:t>
    </dgm:pt>
    <dgm:pt modelId="{613DF1B3-3591-4442-AB11-8B2EBC03DDDF}" type="parTrans" cxnId="{4A76A5B3-A6D3-4F12-A3C4-B0D9020AB7E9}">
      <dgm:prSet/>
      <dgm:spPr/>
      <dgm:t>
        <a:bodyPr/>
        <a:lstStyle/>
        <a:p>
          <a:endParaRPr lang="en-US"/>
        </a:p>
      </dgm:t>
    </dgm:pt>
    <dgm:pt modelId="{89F07A18-9C9F-4F1C-9115-75E980F8431B}" type="pres">
      <dgm:prSet presAssocID="{0368E621-D075-4AA1-AD48-ECE54AD515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18B7F-CA9A-44ED-8B48-2F23D10FA880}" type="pres">
      <dgm:prSet presAssocID="{9DD4B554-AF21-48C3-AAC5-BC1EA115E8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8ACF7-007C-45E6-A84E-B170DA429B0C}" type="pres">
      <dgm:prSet presAssocID="{9DD4B554-AF21-48C3-AAC5-BC1EA115E86D}" presName="spNode" presStyleCnt="0"/>
      <dgm:spPr/>
    </dgm:pt>
    <dgm:pt modelId="{79E97199-5CCB-42E6-A7E0-6ECB15925218}" type="pres">
      <dgm:prSet presAssocID="{F236DB61-293B-40B6-870E-C38B85DD4AC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F6457E4-9B31-4C9C-BCEB-0CD1F2C19478}" type="pres">
      <dgm:prSet presAssocID="{EEAB0EBC-CF64-4C4A-B01E-F9FE2039A25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76161-97B1-4E28-9B37-C6C99E40A1F0}" type="pres">
      <dgm:prSet presAssocID="{EEAB0EBC-CF64-4C4A-B01E-F9FE2039A255}" presName="spNode" presStyleCnt="0"/>
      <dgm:spPr/>
    </dgm:pt>
    <dgm:pt modelId="{EC836B40-AEBB-40DC-9AA0-FFF5F824EF6D}" type="pres">
      <dgm:prSet presAssocID="{36847991-B109-42CA-96FE-01983369A80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D076884-711C-4E77-83D0-BD389A285E87}" type="pres">
      <dgm:prSet presAssocID="{AD325482-FB92-4897-97CF-7D4C3704FF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45064-1C44-4BEA-8BCD-C7546034C2FF}" type="pres">
      <dgm:prSet presAssocID="{AD325482-FB92-4897-97CF-7D4C3704FF7B}" presName="spNode" presStyleCnt="0"/>
      <dgm:spPr/>
    </dgm:pt>
    <dgm:pt modelId="{CCBCAD0A-AF2E-421C-833B-55447FDEF0DD}" type="pres">
      <dgm:prSet presAssocID="{221E273E-1A85-4928-BC52-F943ED65913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14C6165-4CAD-40ED-9B05-E599836412D7}" type="pres">
      <dgm:prSet presAssocID="{08B8F83A-5808-4FC2-B1DC-A4B7BEBC76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33307-0410-4583-A3B4-AAC15D47FC14}" type="pres">
      <dgm:prSet presAssocID="{08B8F83A-5808-4FC2-B1DC-A4B7BEBC76CD}" presName="spNode" presStyleCnt="0"/>
      <dgm:spPr/>
    </dgm:pt>
    <dgm:pt modelId="{4A9CDDA5-D6F9-48B3-8ADD-6F86283D06A5}" type="pres">
      <dgm:prSet presAssocID="{81FB8D3C-F52D-4A61-AE67-21370580FC0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FA34253-30E4-4382-8FB1-CB5315C8A976}" type="pres">
      <dgm:prSet presAssocID="{339FC3F9-75BD-469B-9F3B-88F0BA4295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ACC8A-F19E-484C-8B02-2BE028A90A5B}" type="pres">
      <dgm:prSet presAssocID="{339FC3F9-75BD-469B-9F3B-88F0BA429517}" presName="spNode" presStyleCnt="0"/>
      <dgm:spPr/>
    </dgm:pt>
    <dgm:pt modelId="{84E9FDFC-72A4-4AC5-8A3B-671AE4D4D237}" type="pres">
      <dgm:prSet presAssocID="{6FA88C4E-92CE-4898-AD2B-843FAB1F524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7344E515-9C6C-41C2-A101-AF33933E0156}" type="presOf" srcId="{EEAB0EBC-CF64-4C4A-B01E-F9FE2039A255}" destId="{1F6457E4-9B31-4C9C-BCEB-0CD1F2C19478}" srcOrd="0" destOrd="0" presId="urn:microsoft.com/office/officeart/2005/8/layout/cycle6"/>
    <dgm:cxn modelId="{2B15FF7A-08D6-4FE4-9C38-59DE3DFAFBAD}" srcId="{0368E621-D075-4AA1-AD48-ECE54AD515D2}" destId="{08B8F83A-5808-4FC2-B1DC-A4B7BEBC76CD}" srcOrd="3" destOrd="0" parTransId="{434E446D-EE85-411F-A51E-AE04CAE49746}" sibTransId="{81FB8D3C-F52D-4A61-AE67-21370580FC0F}"/>
    <dgm:cxn modelId="{F7107490-439E-4293-9702-E1C093B37758}" srcId="{0368E621-D075-4AA1-AD48-ECE54AD515D2}" destId="{AD325482-FB92-4897-97CF-7D4C3704FF7B}" srcOrd="2" destOrd="0" parTransId="{38F722F5-0EA6-485F-832E-1BAA009DBBC0}" sibTransId="{221E273E-1A85-4928-BC52-F943ED65913E}"/>
    <dgm:cxn modelId="{4A76A5B3-A6D3-4F12-A3C4-B0D9020AB7E9}" srcId="{0368E621-D075-4AA1-AD48-ECE54AD515D2}" destId="{EEAB0EBC-CF64-4C4A-B01E-F9FE2039A255}" srcOrd="1" destOrd="0" parTransId="{613DF1B3-3591-4442-AB11-8B2EBC03DDDF}" sibTransId="{36847991-B109-42CA-96FE-01983369A803}"/>
    <dgm:cxn modelId="{E4104AAF-7217-469A-9177-8B8BF69D339C}" type="presOf" srcId="{339FC3F9-75BD-469B-9F3B-88F0BA429517}" destId="{9FA34253-30E4-4382-8FB1-CB5315C8A976}" srcOrd="0" destOrd="0" presId="urn:microsoft.com/office/officeart/2005/8/layout/cycle6"/>
    <dgm:cxn modelId="{B4B06F73-834D-4E1F-83F4-05D505200FBE}" type="presOf" srcId="{AD325482-FB92-4897-97CF-7D4C3704FF7B}" destId="{2D076884-711C-4E77-83D0-BD389A285E87}" srcOrd="0" destOrd="0" presId="urn:microsoft.com/office/officeart/2005/8/layout/cycle6"/>
    <dgm:cxn modelId="{0AFF4BAF-7BA4-4E2A-AB71-B1638E337F22}" type="presOf" srcId="{221E273E-1A85-4928-BC52-F943ED65913E}" destId="{CCBCAD0A-AF2E-421C-833B-55447FDEF0DD}" srcOrd="0" destOrd="0" presId="urn:microsoft.com/office/officeart/2005/8/layout/cycle6"/>
    <dgm:cxn modelId="{F88CA73D-7A87-4B46-A2C0-56616F3E1AA0}" type="presOf" srcId="{36847991-B109-42CA-96FE-01983369A803}" destId="{EC836B40-AEBB-40DC-9AA0-FFF5F824EF6D}" srcOrd="0" destOrd="0" presId="urn:microsoft.com/office/officeart/2005/8/layout/cycle6"/>
    <dgm:cxn modelId="{52180215-721B-44C9-8D7B-C52C837B8032}" type="presOf" srcId="{81FB8D3C-F52D-4A61-AE67-21370580FC0F}" destId="{4A9CDDA5-D6F9-48B3-8ADD-6F86283D06A5}" srcOrd="0" destOrd="0" presId="urn:microsoft.com/office/officeart/2005/8/layout/cycle6"/>
    <dgm:cxn modelId="{A0C01D9D-39F9-42CD-A668-161DF24AA2E0}" type="presOf" srcId="{0368E621-D075-4AA1-AD48-ECE54AD515D2}" destId="{89F07A18-9C9F-4F1C-9115-75E980F8431B}" srcOrd="0" destOrd="0" presId="urn:microsoft.com/office/officeart/2005/8/layout/cycle6"/>
    <dgm:cxn modelId="{EAC64118-B628-4CE3-8E88-D5B3964ADBAB}" type="presOf" srcId="{08B8F83A-5808-4FC2-B1DC-A4B7BEBC76CD}" destId="{314C6165-4CAD-40ED-9B05-E599836412D7}" srcOrd="0" destOrd="0" presId="urn:microsoft.com/office/officeart/2005/8/layout/cycle6"/>
    <dgm:cxn modelId="{DC601DBE-D8E2-4948-8D0C-CD7FDE67B812}" type="presOf" srcId="{F236DB61-293B-40B6-870E-C38B85DD4AC6}" destId="{79E97199-5CCB-42E6-A7E0-6ECB15925218}" srcOrd="0" destOrd="0" presId="urn:microsoft.com/office/officeart/2005/8/layout/cycle6"/>
    <dgm:cxn modelId="{978CF2DA-D50B-4DA8-AFAD-CDEA851C7DF7}" type="presOf" srcId="{6FA88C4E-92CE-4898-AD2B-843FAB1F5242}" destId="{84E9FDFC-72A4-4AC5-8A3B-671AE4D4D237}" srcOrd="0" destOrd="0" presId="urn:microsoft.com/office/officeart/2005/8/layout/cycle6"/>
    <dgm:cxn modelId="{AFB7A406-F23E-4FD5-9829-1F89B19E90B1}" srcId="{0368E621-D075-4AA1-AD48-ECE54AD515D2}" destId="{9DD4B554-AF21-48C3-AAC5-BC1EA115E86D}" srcOrd="0" destOrd="0" parTransId="{7D1E91D4-C5E6-499F-9804-2A42337E8A4B}" sibTransId="{F236DB61-293B-40B6-870E-C38B85DD4AC6}"/>
    <dgm:cxn modelId="{D29056E7-6F21-419C-8EF1-10D379A0C98E}" type="presOf" srcId="{9DD4B554-AF21-48C3-AAC5-BC1EA115E86D}" destId="{4E118B7F-CA9A-44ED-8B48-2F23D10FA880}" srcOrd="0" destOrd="0" presId="urn:microsoft.com/office/officeart/2005/8/layout/cycle6"/>
    <dgm:cxn modelId="{5D586A5A-DD69-4221-80B8-485CA2D52AA9}" srcId="{0368E621-D075-4AA1-AD48-ECE54AD515D2}" destId="{339FC3F9-75BD-469B-9F3B-88F0BA429517}" srcOrd="4" destOrd="0" parTransId="{84B1B021-6DE9-44CC-BC02-CCD22FC574A1}" sibTransId="{6FA88C4E-92CE-4898-AD2B-843FAB1F5242}"/>
    <dgm:cxn modelId="{54A99452-8C6E-4C29-8852-28681587DF5C}" type="presParOf" srcId="{89F07A18-9C9F-4F1C-9115-75E980F8431B}" destId="{4E118B7F-CA9A-44ED-8B48-2F23D10FA880}" srcOrd="0" destOrd="0" presId="urn:microsoft.com/office/officeart/2005/8/layout/cycle6"/>
    <dgm:cxn modelId="{8F2751E2-F02A-4791-8D62-3142E2D0ABC3}" type="presParOf" srcId="{89F07A18-9C9F-4F1C-9115-75E980F8431B}" destId="{F098ACF7-007C-45E6-A84E-B170DA429B0C}" srcOrd="1" destOrd="0" presId="urn:microsoft.com/office/officeart/2005/8/layout/cycle6"/>
    <dgm:cxn modelId="{90FD8C50-FCA9-4B80-A3A6-0DF0F8A44A22}" type="presParOf" srcId="{89F07A18-9C9F-4F1C-9115-75E980F8431B}" destId="{79E97199-5CCB-42E6-A7E0-6ECB15925218}" srcOrd="2" destOrd="0" presId="urn:microsoft.com/office/officeart/2005/8/layout/cycle6"/>
    <dgm:cxn modelId="{4E5A780D-7BD2-4AC4-A43F-D322D271E842}" type="presParOf" srcId="{89F07A18-9C9F-4F1C-9115-75E980F8431B}" destId="{1F6457E4-9B31-4C9C-BCEB-0CD1F2C19478}" srcOrd="3" destOrd="0" presId="urn:microsoft.com/office/officeart/2005/8/layout/cycle6"/>
    <dgm:cxn modelId="{D9190243-0BB7-42E0-B041-38E0CD77B1CD}" type="presParOf" srcId="{89F07A18-9C9F-4F1C-9115-75E980F8431B}" destId="{4ED76161-97B1-4E28-9B37-C6C99E40A1F0}" srcOrd="4" destOrd="0" presId="urn:microsoft.com/office/officeart/2005/8/layout/cycle6"/>
    <dgm:cxn modelId="{617555C6-6965-4BBF-948D-FBA2ED84E336}" type="presParOf" srcId="{89F07A18-9C9F-4F1C-9115-75E980F8431B}" destId="{EC836B40-AEBB-40DC-9AA0-FFF5F824EF6D}" srcOrd="5" destOrd="0" presId="urn:microsoft.com/office/officeart/2005/8/layout/cycle6"/>
    <dgm:cxn modelId="{F0C721D2-8F81-4807-9947-C3CDE807B82A}" type="presParOf" srcId="{89F07A18-9C9F-4F1C-9115-75E980F8431B}" destId="{2D076884-711C-4E77-83D0-BD389A285E87}" srcOrd="6" destOrd="0" presId="urn:microsoft.com/office/officeart/2005/8/layout/cycle6"/>
    <dgm:cxn modelId="{E661FAAD-21C8-4A76-8F03-4D09D367DF34}" type="presParOf" srcId="{89F07A18-9C9F-4F1C-9115-75E980F8431B}" destId="{75C45064-1C44-4BEA-8BCD-C7546034C2FF}" srcOrd="7" destOrd="0" presId="urn:microsoft.com/office/officeart/2005/8/layout/cycle6"/>
    <dgm:cxn modelId="{41131AE2-E329-44A0-94CE-923CFAF951BE}" type="presParOf" srcId="{89F07A18-9C9F-4F1C-9115-75E980F8431B}" destId="{CCBCAD0A-AF2E-421C-833B-55447FDEF0DD}" srcOrd="8" destOrd="0" presId="urn:microsoft.com/office/officeart/2005/8/layout/cycle6"/>
    <dgm:cxn modelId="{761A1E87-31BD-484C-81A4-194C138EB5D7}" type="presParOf" srcId="{89F07A18-9C9F-4F1C-9115-75E980F8431B}" destId="{314C6165-4CAD-40ED-9B05-E599836412D7}" srcOrd="9" destOrd="0" presId="urn:microsoft.com/office/officeart/2005/8/layout/cycle6"/>
    <dgm:cxn modelId="{2126FAD7-D4E5-4104-8F8A-55E4D878049B}" type="presParOf" srcId="{89F07A18-9C9F-4F1C-9115-75E980F8431B}" destId="{E3233307-0410-4583-A3B4-AAC15D47FC14}" srcOrd="10" destOrd="0" presId="urn:microsoft.com/office/officeart/2005/8/layout/cycle6"/>
    <dgm:cxn modelId="{4EFEBA13-98C5-4641-9C17-8655EBDFA0D2}" type="presParOf" srcId="{89F07A18-9C9F-4F1C-9115-75E980F8431B}" destId="{4A9CDDA5-D6F9-48B3-8ADD-6F86283D06A5}" srcOrd="11" destOrd="0" presId="urn:microsoft.com/office/officeart/2005/8/layout/cycle6"/>
    <dgm:cxn modelId="{91E40ADF-68B9-4F90-BD99-9A36B55D2113}" type="presParOf" srcId="{89F07A18-9C9F-4F1C-9115-75E980F8431B}" destId="{9FA34253-30E4-4382-8FB1-CB5315C8A976}" srcOrd="12" destOrd="0" presId="urn:microsoft.com/office/officeart/2005/8/layout/cycle6"/>
    <dgm:cxn modelId="{8EB0183B-7B76-445C-AD03-9955F39DECA1}" type="presParOf" srcId="{89F07A18-9C9F-4F1C-9115-75E980F8431B}" destId="{467ACC8A-F19E-484C-8B02-2BE028A90A5B}" srcOrd="13" destOrd="0" presId="urn:microsoft.com/office/officeart/2005/8/layout/cycle6"/>
    <dgm:cxn modelId="{1F0B5949-312C-49D5-8867-8194A51CA7B3}" type="presParOf" srcId="{89F07A18-9C9F-4F1C-9115-75E980F8431B}" destId="{84E9FDFC-72A4-4AC5-8A3B-671AE4D4D237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71CAF-C405-4548-962A-9CDA3D2485F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2BF73-7611-4B3C-98BD-26702D0B4BF8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Posisi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postur</a:t>
          </a:r>
          <a:r>
            <a:rPr lang="en-US" sz="2000" dirty="0" smtClean="0">
              <a:latin typeface="Cambria" pitchFamily="18" charset="0"/>
            </a:rPr>
            <a:t> yang </a:t>
          </a:r>
          <a:r>
            <a:rPr lang="en-US" sz="2000" dirty="0" err="1" smtClean="0">
              <a:latin typeface="Cambria" pitchFamily="18" charset="0"/>
            </a:rPr>
            <a:t>salah</a:t>
          </a:r>
          <a:endParaRPr lang="en-US" sz="2000" dirty="0">
            <a:latin typeface="Cambria" pitchFamily="18" charset="0"/>
          </a:endParaRPr>
        </a:p>
      </dgm:t>
    </dgm:pt>
    <dgm:pt modelId="{9E0E12DE-19D5-450A-8167-B6638DC50169}" type="parTrans" cxnId="{686404EE-4E10-434C-81F5-5E635B335E33}">
      <dgm:prSet/>
      <dgm:spPr/>
      <dgm:t>
        <a:bodyPr/>
        <a:lstStyle/>
        <a:p>
          <a:endParaRPr lang="en-US"/>
        </a:p>
      </dgm:t>
    </dgm:pt>
    <dgm:pt modelId="{A8DB08EB-7A7D-487E-ACED-9BF752D32CCD}" type="sibTrans" cxnId="{686404EE-4E10-434C-81F5-5E635B335E33}">
      <dgm:prSet/>
      <dgm:spPr/>
      <dgm:t>
        <a:bodyPr/>
        <a:lstStyle/>
        <a:p>
          <a:endParaRPr lang="en-US"/>
        </a:p>
      </dgm:t>
    </dgm:pt>
    <dgm:pt modelId="{98E911B5-F289-439D-B545-F6261117BD0E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Berulangan</a:t>
          </a:r>
          <a:r>
            <a:rPr lang="en-US" sz="2000" dirty="0" smtClean="0">
              <a:latin typeface="Cambria" pitchFamily="18" charset="0"/>
            </a:rPr>
            <a:t> (</a:t>
          </a:r>
          <a:r>
            <a:rPr lang="en-US" sz="2000" dirty="0" err="1" smtClean="0">
              <a:latin typeface="Cambria" pitchFamily="18" charset="0"/>
            </a:rPr>
            <a:t>repititive</a:t>
          </a:r>
          <a:r>
            <a:rPr lang="en-US" sz="2000" dirty="0" smtClean="0">
              <a:latin typeface="Cambria" pitchFamily="18" charset="0"/>
            </a:rPr>
            <a:t>)</a:t>
          </a:r>
          <a:endParaRPr lang="en-US" sz="2000" dirty="0">
            <a:latin typeface="Cambria" pitchFamily="18" charset="0"/>
          </a:endParaRPr>
        </a:p>
      </dgm:t>
    </dgm:pt>
    <dgm:pt modelId="{67F428EA-F4CF-4E93-8751-36E4F2F1C1BC}" type="parTrans" cxnId="{3782E98E-33C2-422E-B5F0-7E269C36CAC4}">
      <dgm:prSet/>
      <dgm:spPr/>
      <dgm:t>
        <a:bodyPr/>
        <a:lstStyle/>
        <a:p>
          <a:endParaRPr lang="en-US"/>
        </a:p>
      </dgm:t>
    </dgm:pt>
    <dgm:pt modelId="{C833050C-2DD2-400A-A739-2F851D3845AB}" type="sibTrans" cxnId="{3782E98E-33C2-422E-B5F0-7E269C36CAC4}">
      <dgm:prSet/>
      <dgm:spPr/>
      <dgm:t>
        <a:bodyPr/>
        <a:lstStyle/>
        <a:p>
          <a:endParaRPr lang="en-US"/>
        </a:p>
      </dgm:t>
    </dgm:pt>
    <dgm:pt modelId="{1735DDA4-FA9E-4821-97DC-A8D6E058E0D8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RISIKO</a:t>
          </a:r>
          <a:endParaRPr lang="en-US" sz="1600" dirty="0">
            <a:latin typeface="Cambria" pitchFamily="18" charset="0"/>
          </a:endParaRPr>
        </a:p>
      </dgm:t>
    </dgm:pt>
    <dgm:pt modelId="{6A252B69-6955-48FD-A9FF-E571D913564B}" type="parTrans" cxnId="{63C3F6BB-DBA9-4655-9504-8C4577B9AF2A}">
      <dgm:prSet/>
      <dgm:spPr/>
      <dgm:t>
        <a:bodyPr/>
        <a:lstStyle/>
        <a:p>
          <a:endParaRPr lang="en-US"/>
        </a:p>
      </dgm:t>
    </dgm:pt>
    <dgm:pt modelId="{2BA86F21-EEEA-40C0-938D-698DFA4813CF}" type="sibTrans" cxnId="{63C3F6BB-DBA9-4655-9504-8C4577B9AF2A}">
      <dgm:prSet/>
      <dgm:spPr/>
      <dgm:t>
        <a:bodyPr/>
        <a:lstStyle/>
        <a:p>
          <a:endParaRPr lang="en-US"/>
        </a:p>
      </dgm:t>
    </dgm:pt>
    <dgm:pt modelId="{DC2F4031-6DDA-482B-8042-0BB4831FC35F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Tekanan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setempat</a:t>
          </a:r>
          <a:endParaRPr lang="en-US" sz="2000" dirty="0">
            <a:latin typeface="Cambria" pitchFamily="18" charset="0"/>
          </a:endParaRPr>
        </a:p>
      </dgm:t>
    </dgm:pt>
    <dgm:pt modelId="{38C65404-CFDB-4484-888C-738CEEF9C27A}" type="parTrans" cxnId="{4FFEFE85-3832-4D7C-A0C3-FEACFC3D498D}">
      <dgm:prSet/>
      <dgm:spPr/>
      <dgm:t>
        <a:bodyPr/>
        <a:lstStyle/>
        <a:p>
          <a:endParaRPr lang="en-US"/>
        </a:p>
      </dgm:t>
    </dgm:pt>
    <dgm:pt modelId="{B05629D8-EE56-46AE-B125-0C2C39AC7F7C}" type="sibTrans" cxnId="{4FFEFE85-3832-4D7C-A0C3-FEACFC3D498D}">
      <dgm:prSet/>
      <dgm:spPr/>
      <dgm:t>
        <a:bodyPr/>
        <a:lstStyle/>
        <a:p>
          <a:endParaRPr lang="en-US"/>
        </a:p>
      </dgm:t>
    </dgm:pt>
    <dgm:pt modelId="{C0E2C0DE-E918-44FB-8B8F-80FDCCEA6AA1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Posisi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Statik</a:t>
          </a:r>
          <a:r>
            <a:rPr lang="en-US" sz="2000" dirty="0" smtClean="0">
              <a:latin typeface="Cambria" pitchFamily="18" charset="0"/>
            </a:rPr>
            <a:t> (Contact stress)</a:t>
          </a:r>
          <a:endParaRPr lang="en-US" sz="2000" dirty="0">
            <a:latin typeface="Cambria" pitchFamily="18" charset="0"/>
          </a:endParaRPr>
        </a:p>
      </dgm:t>
    </dgm:pt>
    <dgm:pt modelId="{FB0C0909-2153-4998-A57D-0F7CA945C14D}" type="parTrans" cxnId="{3B2E1A3F-4C4A-47AF-A5C3-2C85C6AC534D}">
      <dgm:prSet/>
      <dgm:spPr/>
      <dgm:t>
        <a:bodyPr/>
        <a:lstStyle/>
        <a:p>
          <a:endParaRPr lang="en-US"/>
        </a:p>
      </dgm:t>
    </dgm:pt>
    <dgm:pt modelId="{B7077116-364D-4B35-BC5C-D807B6B59483}" type="sibTrans" cxnId="{3B2E1A3F-4C4A-47AF-A5C3-2C85C6AC534D}">
      <dgm:prSet/>
      <dgm:spPr/>
      <dgm:t>
        <a:bodyPr/>
        <a:lstStyle/>
        <a:p>
          <a:endParaRPr lang="en-US"/>
        </a:p>
      </dgm:t>
    </dgm:pt>
    <dgm:pt modelId="{F88F8227-82D6-446A-98AB-580872A54551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ERGONOMIK</a:t>
          </a:r>
          <a:endParaRPr lang="en-US" sz="1600" dirty="0">
            <a:latin typeface="Cambria" pitchFamily="18" charset="0"/>
          </a:endParaRPr>
        </a:p>
      </dgm:t>
    </dgm:pt>
    <dgm:pt modelId="{0874F700-5334-4B2E-8610-07757D86605A}" type="parTrans" cxnId="{048394CE-83A4-4F4A-8EBA-82B6D1DF23C3}">
      <dgm:prSet/>
      <dgm:spPr/>
      <dgm:t>
        <a:bodyPr/>
        <a:lstStyle/>
        <a:p>
          <a:endParaRPr lang="en-US"/>
        </a:p>
      </dgm:t>
    </dgm:pt>
    <dgm:pt modelId="{369F9A6A-C673-4BB9-B5FC-206B23B21311}" type="sibTrans" cxnId="{048394CE-83A4-4F4A-8EBA-82B6D1DF23C3}">
      <dgm:prSet/>
      <dgm:spPr/>
      <dgm:t>
        <a:bodyPr/>
        <a:lstStyle/>
        <a:p>
          <a:endParaRPr lang="en-US"/>
        </a:p>
      </dgm:t>
    </dgm:pt>
    <dgm:pt modelId="{CC784E1E-3209-4037-81A8-5ABFE00878F4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Daya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en-US" sz="2000" dirty="0" err="1" smtClean="0">
              <a:latin typeface="Cambria" pitchFamily="18" charset="0"/>
            </a:rPr>
            <a:t>berlebihan</a:t>
          </a:r>
          <a:endParaRPr lang="en-US" sz="2000" dirty="0">
            <a:latin typeface="Cambria" pitchFamily="18" charset="0"/>
          </a:endParaRPr>
        </a:p>
      </dgm:t>
    </dgm:pt>
    <dgm:pt modelId="{F81F6BC9-F14D-4364-9261-36B03F123208}" type="parTrans" cxnId="{E71ABCF9-74F1-452E-9D67-B31B63E9BAE5}">
      <dgm:prSet/>
      <dgm:spPr/>
      <dgm:t>
        <a:bodyPr/>
        <a:lstStyle/>
        <a:p>
          <a:endParaRPr lang="en-US"/>
        </a:p>
      </dgm:t>
    </dgm:pt>
    <dgm:pt modelId="{82EA99DA-20E7-445C-A7E4-82E1BD5D8704}" type="sibTrans" cxnId="{E71ABCF9-74F1-452E-9D67-B31B63E9BAE5}">
      <dgm:prSet/>
      <dgm:spPr/>
      <dgm:t>
        <a:bodyPr/>
        <a:lstStyle/>
        <a:p>
          <a:endParaRPr lang="en-US"/>
        </a:p>
      </dgm:t>
    </dgm:pt>
    <dgm:pt modelId="{D30C2D4F-B541-454F-BE06-7DCD2245A3FF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Persekitaran</a:t>
          </a:r>
          <a:r>
            <a:rPr lang="en-US" sz="2000" dirty="0" smtClean="0">
              <a:latin typeface="Cambria" pitchFamily="18" charset="0"/>
            </a:rPr>
            <a:t> (</a:t>
          </a:r>
          <a:r>
            <a:rPr lang="en-US" sz="2000" dirty="0" err="1" smtClean="0">
              <a:latin typeface="Cambria" pitchFamily="18" charset="0"/>
            </a:rPr>
            <a:t>Pencahayaan,suhu,kebisingan</a:t>
          </a:r>
          <a:r>
            <a:rPr lang="en-US" sz="2000" dirty="0" smtClean="0">
              <a:latin typeface="Cambria" pitchFamily="18" charset="0"/>
            </a:rPr>
            <a:t>)</a:t>
          </a:r>
          <a:endParaRPr lang="en-US" sz="2000" dirty="0">
            <a:latin typeface="Cambria" pitchFamily="18" charset="0"/>
          </a:endParaRPr>
        </a:p>
      </dgm:t>
    </dgm:pt>
    <dgm:pt modelId="{A0EB10FD-F9D9-4DB2-9A76-5E4C5F71F109}" type="parTrans" cxnId="{5F2FE0C9-1240-44C0-9306-91BA2F1F191B}">
      <dgm:prSet/>
      <dgm:spPr/>
      <dgm:t>
        <a:bodyPr/>
        <a:lstStyle/>
        <a:p>
          <a:endParaRPr lang="en-US"/>
        </a:p>
      </dgm:t>
    </dgm:pt>
    <dgm:pt modelId="{63939004-03B7-469C-99B1-4D56E80D0A75}" type="sibTrans" cxnId="{5F2FE0C9-1240-44C0-9306-91BA2F1F191B}">
      <dgm:prSet/>
      <dgm:spPr/>
      <dgm:t>
        <a:bodyPr/>
        <a:lstStyle/>
        <a:p>
          <a:endParaRPr lang="en-US"/>
        </a:p>
      </dgm:t>
    </dgm:pt>
    <dgm:pt modelId="{22BBE9A9-FE0B-460D-9E03-E2A6A13996B3}">
      <dgm:prSet phldrT="[Text]" custT="1"/>
      <dgm:spPr/>
      <dgm:t>
        <a:bodyPr/>
        <a:lstStyle/>
        <a:p>
          <a:r>
            <a:rPr lang="en-US" sz="1600" dirty="0" smtClean="0">
              <a:latin typeface="Cambria" pitchFamily="18" charset="0"/>
            </a:rPr>
            <a:t>6 FAKTOR</a:t>
          </a:r>
          <a:endParaRPr lang="en-US" sz="1600" dirty="0">
            <a:latin typeface="Cambria" pitchFamily="18" charset="0"/>
          </a:endParaRPr>
        </a:p>
      </dgm:t>
    </dgm:pt>
    <dgm:pt modelId="{EB7A18CB-1AC8-4922-BA1E-9B4095CF7EC9}" type="sibTrans" cxnId="{03F50D9A-2CED-4867-BD48-4FFB651F07FD}">
      <dgm:prSet/>
      <dgm:spPr/>
      <dgm:t>
        <a:bodyPr/>
        <a:lstStyle/>
        <a:p>
          <a:endParaRPr lang="en-US"/>
        </a:p>
      </dgm:t>
    </dgm:pt>
    <dgm:pt modelId="{21474556-6FBB-43B7-9B88-D70C441D9482}" type="parTrans" cxnId="{03F50D9A-2CED-4867-BD48-4FFB651F07FD}">
      <dgm:prSet/>
      <dgm:spPr/>
      <dgm:t>
        <a:bodyPr/>
        <a:lstStyle/>
        <a:p>
          <a:endParaRPr lang="en-US"/>
        </a:p>
      </dgm:t>
    </dgm:pt>
    <dgm:pt modelId="{944471EB-02BA-4915-BE4E-1A0677616461}" type="pres">
      <dgm:prSet presAssocID="{14771CAF-C405-4548-962A-9CDA3D2485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5909F-B8EF-43AA-8BD1-EB1D7854D071}" type="pres">
      <dgm:prSet presAssocID="{22BBE9A9-FE0B-460D-9E03-E2A6A13996B3}" presName="composite" presStyleCnt="0"/>
      <dgm:spPr/>
    </dgm:pt>
    <dgm:pt modelId="{AD106A7C-6A26-4154-B350-CDCCC5B8A2F1}" type="pres">
      <dgm:prSet presAssocID="{22BBE9A9-FE0B-460D-9E03-E2A6A13996B3}" presName="parentText" presStyleLbl="alignNode1" presStyleIdx="0" presStyleCnt="3" custScaleX="132926" custLinFactNeighborY="-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BC32D-02A4-4499-A979-7D6B77B2C18D}" type="pres">
      <dgm:prSet presAssocID="{22BBE9A9-FE0B-460D-9E03-E2A6A13996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A32DF-D867-492A-B6CA-568A82348876}" type="pres">
      <dgm:prSet presAssocID="{EB7A18CB-1AC8-4922-BA1E-9B4095CF7EC9}" presName="sp" presStyleCnt="0"/>
      <dgm:spPr/>
    </dgm:pt>
    <dgm:pt modelId="{EFE05F95-3570-44C0-9D27-D5FF25BF5B8E}" type="pres">
      <dgm:prSet presAssocID="{1735DDA4-FA9E-4821-97DC-A8D6E058E0D8}" presName="composite" presStyleCnt="0"/>
      <dgm:spPr/>
    </dgm:pt>
    <dgm:pt modelId="{30B480BF-20E8-45A7-BE8A-B98BF5FDFC1F}" type="pres">
      <dgm:prSet presAssocID="{1735DDA4-FA9E-4821-97DC-A8D6E058E0D8}" presName="parentText" presStyleLbl="alignNode1" presStyleIdx="1" presStyleCnt="3" custScaleX="1291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901E0-811C-44B0-9780-D1C3A5AFE018}" type="pres">
      <dgm:prSet presAssocID="{1735DDA4-FA9E-4821-97DC-A8D6E058E0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2CD25-851C-43BB-8384-0E3C27712CBA}" type="pres">
      <dgm:prSet presAssocID="{2BA86F21-EEEA-40C0-938D-698DFA4813CF}" presName="sp" presStyleCnt="0"/>
      <dgm:spPr/>
    </dgm:pt>
    <dgm:pt modelId="{BD6165B5-ECB6-46DD-80B9-C4AD76A27860}" type="pres">
      <dgm:prSet presAssocID="{F88F8227-82D6-446A-98AB-580872A54551}" presName="composite" presStyleCnt="0"/>
      <dgm:spPr/>
    </dgm:pt>
    <dgm:pt modelId="{8CC6867B-0086-445B-BD57-F9272BD83C8A}" type="pres">
      <dgm:prSet presAssocID="{F88F8227-82D6-446A-98AB-580872A54551}" presName="parentText" presStyleLbl="alignNode1" presStyleIdx="2" presStyleCnt="3" custScaleX="117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23064-559E-49D2-979C-E581658DCC5F}" type="pres">
      <dgm:prSet presAssocID="{F88F8227-82D6-446A-98AB-580872A5455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9D55B-D929-4E93-B7C9-83B0717940A6}" type="presOf" srcId="{F88F8227-82D6-446A-98AB-580872A54551}" destId="{8CC6867B-0086-445B-BD57-F9272BD83C8A}" srcOrd="0" destOrd="0" presId="urn:microsoft.com/office/officeart/2005/8/layout/chevron2"/>
    <dgm:cxn modelId="{EC0C1660-4255-441B-9514-CBD4E63D9D3E}" type="presOf" srcId="{D30C2D4F-B541-454F-BE06-7DCD2245A3FF}" destId="{9A723064-559E-49D2-979C-E581658DCC5F}" srcOrd="0" destOrd="1" presId="urn:microsoft.com/office/officeart/2005/8/layout/chevron2"/>
    <dgm:cxn modelId="{31166730-066E-4E2F-8FDA-778D249A2285}" type="presOf" srcId="{DC2F4031-6DDA-482B-8042-0BB4831FC35F}" destId="{092901E0-811C-44B0-9780-D1C3A5AFE018}" srcOrd="0" destOrd="0" presId="urn:microsoft.com/office/officeart/2005/8/layout/chevron2"/>
    <dgm:cxn modelId="{3B2E1A3F-4C4A-47AF-A5C3-2C85C6AC534D}" srcId="{1735DDA4-FA9E-4821-97DC-A8D6E058E0D8}" destId="{C0E2C0DE-E918-44FB-8B8F-80FDCCEA6AA1}" srcOrd="1" destOrd="0" parTransId="{FB0C0909-2153-4998-A57D-0F7CA945C14D}" sibTransId="{B7077116-364D-4B35-BC5C-D807B6B59483}"/>
    <dgm:cxn modelId="{B3AABF02-4A5A-45B0-B8E1-841131F5D06D}" type="presOf" srcId="{9532BF73-7611-4B3C-98BD-26702D0B4BF8}" destId="{EB1BC32D-02A4-4499-A979-7D6B77B2C18D}" srcOrd="0" destOrd="0" presId="urn:microsoft.com/office/officeart/2005/8/layout/chevron2"/>
    <dgm:cxn modelId="{C28A6CBA-0DF8-40D3-A6CE-1358EE78FD8A}" type="presOf" srcId="{1735DDA4-FA9E-4821-97DC-A8D6E058E0D8}" destId="{30B480BF-20E8-45A7-BE8A-B98BF5FDFC1F}" srcOrd="0" destOrd="0" presId="urn:microsoft.com/office/officeart/2005/8/layout/chevron2"/>
    <dgm:cxn modelId="{130B5DD8-86EA-4B6C-AC7B-F071BC6C5772}" type="presOf" srcId="{C0E2C0DE-E918-44FB-8B8F-80FDCCEA6AA1}" destId="{092901E0-811C-44B0-9780-D1C3A5AFE018}" srcOrd="0" destOrd="1" presId="urn:microsoft.com/office/officeart/2005/8/layout/chevron2"/>
    <dgm:cxn modelId="{048394CE-83A4-4F4A-8EBA-82B6D1DF23C3}" srcId="{14771CAF-C405-4548-962A-9CDA3D2485F0}" destId="{F88F8227-82D6-446A-98AB-580872A54551}" srcOrd="2" destOrd="0" parTransId="{0874F700-5334-4B2E-8610-07757D86605A}" sibTransId="{369F9A6A-C673-4BB9-B5FC-206B23B21311}"/>
    <dgm:cxn modelId="{5F2FE0C9-1240-44C0-9306-91BA2F1F191B}" srcId="{F88F8227-82D6-446A-98AB-580872A54551}" destId="{D30C2D4F-B541-454F-BE06-7DCD2245A3FF}" srcOrd="1" destOrd="0" parTransId="{A0EB10FD-F9D9-4DB2-9A76-5E4C5F71F109}" sibTransId="{63939004-03B7-469C-99B1-4D56E80D0A75}"/>
    <dgm:cxn modelId="{686404EE-4E10-434C-81F5-5E635B335E33}" srcId="{22BBE9A9-FE0B-460D-9E03-E2A6A13996B3}" destId="{9532BF73-7611-4B3C-98BD-26702D0B4BF8}" srcOrd="0" destOrd="0" parTransId="{9E0E12DE-19D5-450A-8167-B6638DC50169}" sibTransId="{A8DB08EB-7A7D-487E-ACED-9BF752D32CCD}"/>
    <dgm:cxn modelId="{86CE764E-9DB6-49C3-AB06-0F86D12B8312}" type="presOf" srcId="{22BBE9A9-FE0B-460D-9E03-E2A6A13996B3}" destId="{AD106A7C-6A26-4154-B350-CDCCC5B8A2F1}" srcOrd="0" destOrd="0" presId="urn:microsoft.com/office/officeart/2005/8/layout/chevron2"/>
    <dgm:cxn modelId="{E71ABCF9-74F1-452E-9D67-B31B63E9BAE5}" srcId="{F88F8227-82D6-446A-98AB-580872A54551}" destId="{CC784E1E-3209-4037-81A8-5ABFE00878F4}" srcOrd="0" destOrd="0" parTransId="{F81F6BC9-F14D-4364-9261-36B03F123208}" sibTransId="{82EA99DA-20E7-445C-A7E4-82E1BD5D8704}"/>
    <dgm:cxn modelId="{4FFEFE85-3832-4D7C-A0C3-FEACFC3D498D}" srcId="{1735DDA4-FA9E-4821-97DC-A8D6E058E0D8}" destId="{DC2F4031-6DDA-482B-8042-0BB4831FC35F}" srcOrd="0" destOrd="0" parTransId="{38C65404-CFDB-4484-888C-738CEEF9C27A}" sibTransId="{B05629D8-EE56-46AE-B125-0C2C39AC7F7C}"/>
    <dgm:cxn modelId="{03F50D9A-2CED-4867-BD48-4FFB651F07FD}" srcId="{14771CAF-C405-4548-962A-9CDA3D2485F0}" destId="{22BBE9A9-FE0B-460D-9E03-E2A6A13996B3}" srcOrd="0" destOrd="0" parTransId="{21474556-6FBB-43B7-9B88-D70C441D9482}" sibTransId="{EB7A18CB-1AC8-4922-BA1E-9B4095CF7EC9}"/>
    <dgm:cxn modelId="{3C32E8EB-CF0E-451F-8BBD-E264381BC2F9}" type="presOf" srcId="{14771CAF-C405-4548-962A-9CDA3D2485F0}" destId="{944471EB-02BA-4915-BE4E-1A0677616461}" srcOrd="0" destOrd="0" presId="urn:microsoft.com/office/officeart/2005/8/layout/chevron2"/>
    <dgm:cxn modelId="{63C3F6BB-DBA9-4655-9504-8C4577B9AF2A}" srcId="{14771CAF-C405-4548-962A-9CDA3D2485F0}" destId="{1735DDA4-FA9E-4821-97DC-A8D6E058E0D8}" srcOrd="1" destOrd="0" parTransId="{6A252B69-6955-48FD-A9FF-E571D913564B}" sibTransId="{2BA86F21-EEEA-40C0-938D-698DFA4813CF}"/>
    <dgm:cxn modelId="{3782E98E-33C2-422E-B5F0-7E269C36CAC4}" srcId="{22BBE9A9-FE0B-460D-9E03-E2A6A13996B3}" destId="{98E911B5-F289-439D-B545-F6261117BD0E}" srcOrd="1" destOrd="0" parTransId="{67F428EA-F4CF-4E93-8751-36E4F2F1C1BC}" sibTransId="{C833050C-2DD2-400A-A739-2F851D3845AB}"/>
    <dgm:cxn modelId="{7FDACE89-36FD-4EED-AA0E-E4C9682CB62F}" type="presOf" srcId="{98E911B5-F289-439D-B545-F6261117BD0E}" destId="{EB1BC32D-02A4-4499-A979-7D6B77B2C18D}" srcOrd="0" destOrd="1" presId="urn:microsoft.com/office/officeart/2005/8/layout/chevron2"/>
    <dgm:cxn modelId="{B2E0F2A7-8468-4B87-9E60-79AB40D09F77}" type="presOf" srcId="{CC784E1E-3209-4037-81A8-5ABFE00878F4}" destId="{9A723064-559E-49D2-979C-E581658DCC5F}" srcOrd="0" destOrd="0" presId="urn:microsoft.com/office/officeart/2005/8/layout/chevron2"/>
    <dgm:cxn modelId="{0BE75F35-6B0F-4A81-A976-205E4974A595}" type="presParOf" srcId="{944471EB-02BA-4915-BE4E-1A0677616461}" destId="{E4F5909F-B8EF-43AA-8BD1-EB1D7854D071}" srcOrd="0" destOrd="0" presId="urn:microsoft.com/office/officeart/2005/8/layout/chevron2"/>
    <dgm:cxn modelId="{3CEF3B34-71DD-45DF-8EE5-25FA6E439CD1}" type="presParOf" srcId="{E4F5909F-B8EF-43AA-8BD1-EB1D7854D071}" destId="{AD106A7C-6A26-4154-B350-CDCCC5B8A2F1}" srcOrd="0" destOrd="0" presId="urn:microsoft.com/office/officeart/2005/8/layout/chevron2"/>
    <dgm:cxn modelId="{D09F0E57-EEB4-4738-B8B8-4A305D53E356}" type="presParOf" srcId="{E4F5909F-B8EF-43AA-8BD1-EB1D7854D071}" destId="{EB1BC32D-02A4-4499-A979-7D6B77B2C18D}" srcOrd="1" destOrd="0" presId="urn:microsoft.com/office/officeart/2005/8/layout/chevron2"/>
    <dgm:cxn modelId="{5125C125-FCA3-441C-BA8A-45F180C779F7}" type="presParOf" srcId="{944471EB-02BA-4915-BE4E-1A0677616461}" destId="{66FA32DF-D867-492A-B6CA-568A82348876}" srcOrd="1" destOrd="0" presId="urn:microsoft.com/office/officeart/2005/8/layout/chevron2"/>
    <dgm:cxn modelId="{490DE511-0F24-4309-B681-CF6FB45B272A}" type="presParOf" srcId="{944471EB-02BA-4915-BE4E-1A0677616461}" destId="{EFE05F95-3570-44C0-9D27-D5FF25BF5B8E}" srcOrd="2" destOrd="0" presId="urn:microsoft.com/office/officeart/2005/8/layout/chevron2"/>
    <dgm:cxn modelId="{FC4F8F81-39BC-4D99-82F7-2D7BAC1C81ED}" type="presParOf" srcId="{EFE05F95-3570-44C0-9D27-D5FF25BF5B8E}" destId="{30B480BF-20E8-45A7-BE8A-B98BF5FDFC1F}" srcOrd="0" destOrd="0" presId="urn:microsoft.com/office/officeart/2005/8/layout/chevron2"/>
    <dgm:cxn modelId="{CBE66146-78C3-4CE8-8B62-A5A59F29AB97}" type="presParOf" srcId="{EFE05F95-3570-44C0-9D27-D5FF25BF5B8E}" destId="{092901E0-811C-44B0-9780-D1C3A5AFE018}" srcOrd="1" destOrd="0" presId="urn:microsoft.com/office/officeart/2005/8/layout/chevron2"/>
    <dgm:cxn modelId="{ED318784-2D87-4719-BBF8-C357F76B8CA3}" type="presParOf" srcId="{944471EB-02BA-4915-BE4E-1A0677616461}" destId="{3E42CD25-851C-43BB-8384-0E3C27712CBA}" srcOrd="3" destOrd="0" presId="urn:microsoft.com/office/officeart/2005/8/layout/chevron2"/>
    <dgm:cxn modelId="{4569C046-DF35-4504-9C3F-E06600A6D7B1}" type="presParOf" srcId="{944471EB-02BA-4915-BE4E-1A0677616461}" destId="{BD6165B5-ECB6-46DD-80B9-C4AD76A27860}" srcOrd="4" destOrd="0" presId="urn:microsoft.com/office/officeart/2005/8/layout/chevron2"/>
    <dgm:cxn modelId="{71D28518-58E6-4B1A-B09F-743309FD4C22}" type="presParOf" srcId="{BD6165B5-ECB6-46DD-80B9-C4AD76A27860}" destId="{8CC6867B-0086-445B-BD57-F9272BD83C8A}" srcOrd="0" destOrd="0" presId="urn:microsoft.com/office/officeart/2005/8/layout/chevron2"/>
    <dgm:cxn modelId="{DE604B36-C991-42CF-92A7-E01ADD6C40D0}" type="presParOf" srcId="{BD6165B5-ECB6-46DD-80B9-C4AD76A27860}" destId="{9A723064-559E-49D2-979C-E581658DCC5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0CC30-0368-4C36-B2F5-CB55A6134A5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7B8F341-465B-4B4B-B935-6E55A0E997F8}">
      <dgm:prSet phldrT="[Text]"/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Pencahayaan</a:t>
          </a:r>
          <a:endParaRPr lang="en-US" dirty="0">
            <a:latin typeface="Cambria" pitchFamily="18" charset="0"/>
          </a:endParaRPr>
        </a:p>
      </dgm:t>
    </dgm:pt>
    <dgm:pt modelId="{1B1DEE9C-C87F-41B6-BC55-5A5C3D6721E6}" type="parTrans" cxnId="{112DD406-12FB-4B7F-A1F3-CA1A56B6D229}">
      <dgm:prSet/>
      <dgm:spPr/>
      <dgm:t>
        <a:bodyPr/>
        <a:lstStyle/>
        <a:p>
          <a:endParaRPr lang="en-US"/>
        </a:p>
      </dgm:t>
    </dgm:pt>
    <dgm:pt modelId="{DE008406-1BCF-4CE3-96F5-21E87182671C}" type="sibTrans" cxnId="{112DD406-12FB-4B7F-A1F3-CA1A56B6D229}">
      <dgm:prSet/>
      <dgm:spPr/>
      <dgm:t>
        <a:bodyPr/>
        <a:lstStyle/>
        <a:p>
          <a:endParaRPr lang="en-US"/>
        </a:p>
      </dgm:t>
    </dgm:pt>
    <dgm:pt modelId="{8BBCAEC2-A364-4DA8-818C-F6E09E05A9BF}">
      <dgm:prSet phldrT="[Text]"/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Suhu</a:t>
          </a:r>
          <a:endParaRPr lang="en-US" dirty="0">
            <a:latin typeface="Cambria" pitchFamily="18" charset="0"/>
          </a:endParaRPr>
        </a:p>
      </dgm:t>
    </dgm:pt>
    <dgm:pt modelId="{2587AF74-C179-40EB-81C8-34D7216E4263}" type="parTrans" cxnId="{A2EDCE3C-5876-40BF-81E1-F99176B6799C}">
      <dgm:prSet/>
      <dgm:spPr/>
      <dgm:t>
        <a:bodyPr/>
        <a:lstStyle/>
        <a:p>
          <a:endParaRPr lang="en-US"/>
        </a:p>
      </dgm:t>
    </dgm:pt>
    <dgm:pt modelId="{056E8856-1159-433E-BC5B-FFCEAE8C5272}" type="sibTrans" cxnId="{A2EDCE3C-5876-40BF-81E1-F99176B6799C}">
      <dgm:prSet/>
      <dgm:spPr/>
      <dgm:t>
        <a:bodyPr/>
        <a:lstStyle/>
        <a:p>
          <a:endParaRPr lang="en-US"/>
        </a:p>
      </dgm:t>
    </dgm:pt>
    <dgm:pt modelId="{65197F72-8CEE-4AD0-BBC3-1976AFB47FC5}">
      <dgm:prSet phldrT="[Text]"/>
      <dgm:spPr/>
      <dgm:t>
        <a:bodyPr/>
        <a:lstStyle/>
        <a:p>
          <a:r>
            <a:rPr lang="en-US" dirty="0" err="1" smtClean="0">
              <a:latin typeface="Cambria" pitchFamily="18" charset="0"/>
            </a:rPr>
            <a:t>Kebisingan</a:t>
          </a:r>
          <a:endParaRPr lang="en-US" dirty="0">
            <a:latin typeface="Cambria" pitchFamily="18" charset="0"/>
          </a:endParaRPr>
        </a:p>
      </dgm:t>
    </dgm:pt>
    <dgm:pt modelId="{A443466B-4F61-45AD-9FD1-828DAD2C73EA}" type="parTrans" cxnId="{DA67897C-CE6B-48A7-94B4-29371427548C}">
      <dgm:prSet/>
      <dgm:spPr/>
      <dgm:t>
        <a:bodyPr/>
        <a:lstStyle/>
        <a:p>
          <a:endParaRPr lang="en-US"/>
        </a:p>
      </dgm:t>
    </dgm:pt>
    <dgm:pt modelId="{B88E6135-029A-4AF7-ACFC-031F56A06070}" type="sibTrans" cxnId="{DA67897C-CE6B-48A7-94B4-29371427548C}">
      <dgm:prSet/>
      <dgm:spPr/>
      <dgm:t>
        <a:bodyPr/>
        <a:lstStyle/>
        <a:p>
          <a:endParaRPr lang="en-US"/>
        </a:p>
      </dgm:t>
    </dgm:pt>
    <dgm:pt modelId="{157CA4C5-CE7A-4781-8C39-F28A45A45EB5}" type="pres">
      <dgm:prSet presAssocID="{0FD0CC30-0368-4C36-B2F5-CB55A6134A53}" presName="compositeShape" presStyleCnt="0">
        <dgm:presLayoutVars>
          <dgm:dir/>
          <dgm:resizeHandles/>
        </dgm:presLayoutVars>
      </dgm:prSet>
      <dgm:spPr/>
    </dgm:pt>
    <dgm:pt modelId="{0F25E1B0-A56E-4B75-8F74-BAEE167AABE0}" type="pres">
      <dgm:prSet presAssocID="{0FD0CC30-0368-4C36-B2F5-CB55A6134A53}" presName="pyramid" presStyleLbl="node1" presStyleIdx="0" presStyleCnt="1"/>
      <dgm:spPr/>
    </dgm:pt>
    <dgm:pt modelId="{A001E9AA-627C-42B4-A841-3EB02AA9A706}" type="pres">
      <dgm:prSet presAssocID="{0FD0CC30-0368-4C36-B2F5-CB55A6134A53}" presName="theList" presStyleCnt="0"/>
      <dgm:spPr/>
    </dgm:pt>
    <dgm:pt modelId="{DE1E772C-306E-4E29-824C-FF84A768EA38}" type="pres">
      <dgm:prSet presAssocID="{57B8F341-465B-4B4B-B935-6E55A0E997F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31804-9E66-485C-99F5-27806178D0B6}" type="pres">
      <dgm:prSet presAssocID="{57B8F341-465B-4B4B-B935-6E55A0E997F8}" presName="aSpace" presStyleCnt="0"/>
      <dgm:spPr/>
    </dgm:pt>
    <dgm:pt modelId="{C5502C0C-0441-4397-BD3D-20B7F6ED28D0}" type="pres">
      <dgm:prSet presAssocID="{8BBCAEC2-A364-4DA8-818C-F6E09E05A9B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8DC2F-0F6C-48B5-AFFF-7F6A84460622}" type="pres">
      <dgm:prSet presAssocID="{8BBCAEC2-A364-4DA8-818C-F6E09E05A9BF}" presName="aSpace" presStyleCnt="0"/>
      <dgm:spPr/>
    </dgm:pt>
    <dgm:pt modelId="{6C1BE11E-3755-40D6-8E91-41CE7E68D72D}" type="pres">
      <dgm:prSet presAssocID="{65197F72-8CEE-4AD0-BBC3-1976AFB47FC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E1A72-1738-4427-8EFC-2A91AE1BD9D8}" type="pres">
      <dgm:prSet presAssocID="{65197F72-8CEE-4AD0-BBC3-1976AFB47FC5}" presName="aSpace" presStyleCnt="0"/>
      <dgm:spPr/>
    </dgm:pt>
  </dgm:ptLst>
  <dgm:cxnLst>
    <dgm:cxn modelId="{730150BE-903D-4174-BD39-CEF36E059F83}" type="presOf" srcId="{8BBCAEC2-A364-4DA8-818C-F6E09E05A9BF}" destId="{C5502C0C-0441-4397-BD3D-20B7F6ED28D0}" srcOrd="0" destOrd="0" presId="urn:microsoft.com/office/officeart/2005/8/layout/pyramid2"/>
    <dgm:cxn modelId="{A2EDCE3C-5876-40BF-81E1-F99176B6799C}" srcId="{0FD0CC30-0368-4C36-B2F5-CB55A6134A53}" destId="{8BBCAEC2-A364-4DA8-818C-F6E09E05A9BF}" srcOrd="1" destOrd="0" parTransId="{2587AF74-C179-40EB-81C8-34D7216E4263}" sibTransId="{056E8856-1159-433E-BC5B-FFCEAE8C5272}"/>
    <dgm:cxn modelId="{E45E957F-0674-4961-BDA8-C885EB6D00B8}" type="presOf" srcId="{57B8F341-465B-4B4B-B935-6E55A0E997F8}" destId="{DE1E772C-306E-4E29-824C-FF84A768EA38}" srcOrd="0" destOrd="0" presId="urn:microsoft.com/office/officeart/2005/8/layout/pyramid2"/>
    <dgm:cxn modelId="{112DD406-12FB-4B7F-A1F3-CA1A56B6D229}" srcId="{0FD0CC30-0368-4C36-B2F5-CB55A6134A53}" destId="{57B8F341-465B-4B4B-B935-6E55A0E997F8}" srcOrd="0" destOrd="0" parTransId="{1B1DEE9C-C87F-41B6-BC55-5A5C3D6721E6}" sibTransId="{DE008406-1BCF-4CE3-96F5-21E87182671C}"/>
    <dgm:cxn modelId="{DA67897C-CE6B-48A7-94B4-29371427548C}" srcId="{0FD0CC30-0368-4C36-B2F5-CB55A6134A53}" destId="{65197F72-8CEE-4AD0-BBC3-1976AFB47FC5}" srcOrd="2" destOrd="0" parTransId="{A443466B-4F61-45AD-9FD1-828DAD2C73EA}" sibTransId="{B88E6135-029A-4AF7-ACFC-031F56A06070}"/>
    <dgm:cxn modelId="{982A91C9-6143-4D67-8D39-71CBA2DF501E}" type="presOf" srcId="{65197F72-8CEE-4AD0-BBC3-1976AFB47FC5}" destId="{6C1BE11E-3755-40D6-8E91-41CE7E68D72D}" srcOrd="0" destOrd="0" presId="urn:microsoft.com/office/officeart/2005/8/layout/pyramid2"/>
    <dgm:cxn modelId="{5D0140FD-64BB-4479-8AF6-67810362DE75}" type="presOf" srcId="{0FD0CC30-0368-4C36-B2F5-CB55A6134A53}" destId="{157CA4C5-CE7A-4781-8C39-F28A45A45EB5}" srcOrd="0" destOrd="0" presId="urn:microsoft.com/office/officeart/2005/8/layout/pyramid2"/>
    <dgm:cxn modelId="{77D2EDC0-1CE5-4FAA-8B34-26520A9B0611}" type="presParOf" srcId="{157CA4C5-CE7A-4781-8C39-F28A45A45EB5}" destId="{0F25E1B0-A56E-4B75-8F74-BAEE167AABE0}" srcOrd="0" destOrd="0" presId="urn:microsoft.com/office/officeart/2005/8/layout/pyramid2"/>
    <dgm:cxn modelId="{5C7008C4-3DCA-4927-B082-D4BD9C5B1CF6}" type="presParOf" srcId="{157CA4C5-CE7A-4781-8C39-F28A45A45EB5}" destId="{A001E9AA-627C-42B4-A841-3EB02AA9A706}" srcOrd="1" destOrd="0" presId="urn:microsoft.com/office/officeart/2005/8/layout/pyramid2"/>
    <dgm:cxn modelId="{DFB3F045-716C-4913-9709-9DB9271787F8}" type="presParOf" srcId="{A001E9AA-627C-42B4-A841-3EB02AA9A706}" destId="{DE1E772C-306E-4E29-824C-FF84A768EA38}" srcOrd="0" destOrd="0" presId="urn:microsoft.com/office/officeart/2005/8/layout/pyramid2"/>
    <dgm:cxn modelId="{9E1BC3E2-0669-4ED8-930B-36A1B1649E4A}" type="presParOf" srcId="{A001E9AA-627C-42B4-A841-3EB02AA9A706}" destId="{C8131804-9E66-485C-99F5-27806178D0B6}" srcOrd="1" destOrd="0" presId="urn:microsoft.com/office/officeart/2005/8/layout/pyramid2"/>
    <dgm:cxn modelId="{AE0D4DB1-C83E-4C9B-8B2F-9F87A3736921}" type="presParOf" srcId="{A001E9AA-627C-42B4-A841-3EB02AA9A706}" destId="{C5502C0C-0441-4397-BD3D-20B7F6ED28D0}" srcOrd="2" destOrd="0" presId="urn:microsoft.com/office/officeart/2005/8/layout/pyramid2"/>
    <dgm:cxn modelId="{69F1B562-676A-4DA3-919F-548D2B892AFE}" type="presParOf" srcId="{A001E9AA-627C-42B4-A841-3EB02AA9A706}" destId="{3628DC2F-0F6C-48B5-AFFF-7F6A84460622}" srcOrd="3" destOrd="0" presId="urn:microsoft.com/office/officeart/2005/8/layout/pyramid2"/>
    <dgm:cxn modelId="{17A96E95-BCA4-4330-AF89-094BBB7782D5}" type="presParOf" srcId="{A001E9AA-627C-42B4-A841-3EB02AA9A706}" destId="{6C1BE11E-3755-40D6-8E91-41CE7E68D72D}" srcOrd="4" destOrd="0" presId="urn:microsoft.com/office/officeart/2005/8/layout/pyramid2"/>
    <dgm:cxn modelId="{E80AD1D7-97B0-4EBF-9061-6358D9757435}" type="presParOf" srcId="{A001E9AA-627C-42B4-A841-3EB02AA9A706}" destId="{36AE1A72-1738-4427-8EFC-2A91AE1BD9D8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8B7F-CA9A-44ED-8B48-2F23D10FA880}">
      <dsp:nvSpPr>
        <dsp:cNvPr id="0" name=""/>
        <dsp:cNvSpPr/>
      </dsp:nvSpPr>
      <dsp:spPr>
        <a:xfrm>
          <a:off x="4039501" y="1614"/>
          <a:ext cx="1410987" cy="917141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mbria" pitchFamily="18" charset="0"/>
            </a:rPr>
            <a:t>KEPERLUAN ERGONOMIK</a:t>
          </a:r>
          <a:endParaRPr lang="en-US" sz="1500" b="1" kern="1200" dirty="0">
            <a:latin typeface="Cambria" pitchFamily="18" charset="0"/>
          </a:endParaRPr>
        </a:p>
      </dsp:txBody>
      <dsp:txXfrm>
        <a:off x="4084272" y="46385"/>
        <a:ext cx="1321445" cy="827599"/>
      </dsp:txXfrm>
    </dsp:sp>
    <dsp:sp modelId="{79E97199-5CCB-42E6-A7E0-6ECB15925218}">
      <dsp:nvSpPr>
        <dsp:cNvPr id="0" name=""/>
        <dsp:cNvSpPr/>
      </dsp:nvSpPr>
      <dsp:spPr>
        <a:xfrm>
          <a:off x="2911966" y="460185"/>
          <a:ext cx="3666057" cy="3666057"/>
        </a:xfrm>
        <a:custGeom>
          <a:avLst/>
          <a:gdLst/>
          <a:ahLst/>
          <a:cxnLst/>
          <a:rect l="0" t="0" r="0" b="0"/>
          <a:pathLst>
            <a:path>
              <a:moveTo>
                <a:pt x="2548223" y="145281"/>
              </a:moveTo>
              <a:arcTo wR="1833028" hR="1833028" stAng="17577909" swAng="19623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457E4-9B31-4C9C-BCEB-0CD1F2C19478}">
      <dsp:nvSpPr>
        <dsp:cNvPr id="0" name=""/>
        <dsp:cNvSpPr/>
      </dsp:nvSpPr>
      <dsp:spPr>
        <a:xfrm>
          <a:off x="5782815" y="1268206"/>
          <a:ext cx="1410987" cy="91714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mbria" pitchFamily="18" charset="0"/>
            </a:rPr>
            <a:t>Keselamatan</a:t>
          </a:r>
          <a:endParaRPr lang="en-US" sz="1500" kern="1200" dirty="0">
            <a:latin typeface="Cambria" pitchFamily="18" charset="0"/>
          </a:endParaRPr>
        </a:p>
      </dsp:txBody>
      <dsp:txXfrm>
        <a:off x="5827586" y="1312977"/>
        <a:ext cx="1321445" cy="827599"/>
      </dsp:txXfrm>
    </dsp:sp>
    <dsp:sp modelId="{EC836B40-AEBB-40DC-9AA0-FFF5F824EF6D}">
      <dsp:nvSpPr>
        <dsp:cNvPr id="0" name=""/>
        <dsp:cNvSpPr/>
      </dsp:nvSpPr>
      <dsp:spPr>
        <a:xfrm>
          <a:off x="2911966" y="460185"/>
          <a:ext cx="3666057" cy="3666057"/>
        </a:xfrm>
        <a:custGeom>
          <a:avLst/>
          <a:gdLst/>
          <a:ahLst/>
          <a:cxnLst/>
          <a:rect l="0" t="0" r="0" b="0"/>
          <a:pathLst>
            <a:path>
              <a:moveTo>
                <a:pt x="3663534" y="1736883"/>
              </a:moveTo>
              <a:arcTo wR="1833028" hR="1833028" stAng="21419601" swAng="2196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76884-711C-4E77-83D0-BD389A285E87}">
      <dsp:nvSpPr>
        <dsp:cNvPr id="0" name=""/>
        <dsp:cNvSpPr/>
      </dsp:nvSpPr>
      <dsp:spPr>
        <a:xfrm>
          <a:off x="5116928" y="3317594"/>
          <a:ext cx="1410987" cy="91714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mbria" pitchFamily="18" charset="0"/>
            </a:rPr>
            <a:t>Kesihatan</a:t>
          </a:r>
          <a:endParaRPr lang="en-US" sz="1500" kern="1200" dirty="0">
            <a:latin typeface="Cambria" pitchFamily="18" charset="0"/>
          </a:endParaRPr>
        </a:p>
      </dsp:txBody>
      <dsp:txXfrm>
        <a:off x="5161699" y="3362365"/>
        <a:ext cx="1321445" cy="827599"/>
      </dsp:txXfrm>
    </dsp:sp>
    <dsp:sp modelId="{CCBCAD0A-AF2E-421C-833B-55447FDEF0DD}">
      <dsp:nvSpPr>
        <dsp:cNvPr id="0" name=""/>
        <dsp:cNvSpPr/>
      </dsp:nvSpPr>
      <dsp:spPr>
        <a:xfrm>
          <a:off x="2911966" y="460185"/>
          <a:ext cx="3666057" cy="3666057"/>
        </a:xfrm>
        <a:custGeom>
          <a:avLst/>
          <a:gdLst/>
          <a:ahLst/>
          <a:cxnLst/>
          <a:rect l="0" t="0" r="0" b="0"/>
          <a:pathLst>
            <a:path>
              <a:moveTo>
                <a:pt x="2197675" y="3629421"/>
              </a:moveTo>
              <a:arcTo wR="1833028" hR="1833028" stAng="4711532" swAng="13769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C6165-4CAD-40ED-9B05-E599836412D7}">
      <dsp:nvSpPr>
        <dsp:cNvPr id="0" name=""/>
        <dsp:cNvSpPr/>
      </dsp:nvSpPr>
      <dsp:spPr>
        <a:xfrm>
          <a:off x="2962074" y="3317594"/>
          <a:ext cx="1410987" cy="91714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mbria" pitchFamily="18" charset="0"/>
            </a:rPr>
            <a:t>Keselesaan</a:t>
          </a:r>
          <a:endParaRPr lang="en-US" sz="1500" kern="1200" dirty="0">
            <a:latin typeface="Cambria" pitchFamily="18" charset="0"/>
          </a:endParaRPr>
        </a:p>
      </dsp:txBody>
      <dsp:txXfrm>
        <a:off x="3006845" y="3362365"/>
        <a:ext cx="1321445" cy="827599"/>
      </dsp:txXfrm>
    </dsp:sp>
    <dsp:sp modelId="{4A9CDDA5-D6F9-48B3-8ADD-6F86283D06A5}">
      <dsp:nvSpPr>
        <dsp:cNvPr id="0" name=""/>
        <dsp:cNvSpPr/>
      </dsp:nvSpPr>
      <dsp:spPr>
        <a:xfrm>
          <a:off x="2911966" y="460185"/>
          <a:ext cx="3666057" cy="3666057"/>
        </a:xfrm>
        <a:custGeom>
          <a:avLst/>
          <a:gdLst/>
          <a:ahLst/>
          <a:cxnLst/>
          <a:rect l="0" t="0" r="0" b="0"/>
          <a:pathLst>
            <a:path>
              <a:moveTo>
                <a:pt x="306421" y="2847654"/>
              </a:moveTo>
              <a:arcTo wR="1833028" hR="1833028" stAng="8783454" swAng="21969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34253-30E4-4382-8FB1-CB5315C8A976}">
      <dsp:nvSpPr>
        <dsp:cNvPr id="0" name=""/>
        <dsp:cNvSpPr/>
      </dsp:nvSpPr>
      <dsp:spPr>
        <a:xfrm>
          <a:off x="2296187" y="1268206"/>
          <a:ext cx="1410987" cy="917141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Cambria" pitchFamily="18" charset="0"/>
            </a:rPr>
            <a:t>Keberkesanan</a:t>
          </a:r>
          <a:r>
            <a:rPr lang="en-US" sz="1500" kern="1200" dirty="0" smtClean="0">
              <a:latin typeface="Cambria" pitchFamily="18" charset="0"/>
            </a:rPr>
            <a:t> &amp; </a:t>
          </a:r>
          <a:r>
            <a:rPr lang="en-US" sz="1500" kern="1200" dirty="0" err="1" smtClean="0">
              <a:latin typeface="Cambria" pitchFamily="18" charset="0"/>
            </a:rPr>
            <a:t>Kualiti</a:t>
          </a:r>
          <a:endParaRPr lang="en-US" sz="1500" kern="1200" dirty="0">
            <a:latin typeface="Cambria" pitchFamily="18" charset="0"/>
          </a:endParaRPr>
        </a:p>
      </dsp:txBody>
      <dsp:txXfrm>
        <a:off x="2340958" y="1312977"/>
        <a:ext cx="1321445" cy="827599"/>
      </dsp:txXfrm>
    </dsp:sp>
    <dsp:sp modelId="{84E9FDFC-72A4-4AC5-8A3B-671AE4D4D237}">
      <dsp:nvSpPr>
        <dsp:cNvPr id="0" name=""/>
        <dsp:cNvSpPr/>
      </dsp:nvSpPr>
      <dsp:spPr>
        <a:xfrm>
          <a:off x="2911966" y="460185"/>
          <a:ext cx="3666057" cy="3666057"/>
        </a:xfrm>
        <a:custGeom>
          <a:avLst/>
          <a:gdLst/>
          <a:ahLst/>
          <a:cxnLst/>
          <a:rect l="0" t="0" r="0" b="0"/>
          <a:pathLst>
            <a:path>
              <a:moveTo>
                <a:pt x="319282" y="799313"/>
              </a:moveTo>
              <a:arcTo wR="1833028" hR="1833028" stAng="12859717" swAng="19623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06A7C-6A26-4154-B350-CDCCC5B8A2F1}">
      <dsp:nvSpPr>
        <dsp:cNvPr id="0" name=""/>
        <dsp:cNvSpPr/>
      </dsp:nvSpPr>
      <dsp:spPr>
        <a:xfrm rot="5400000">
          <a:off x="-144999" y="54558"/>
          <a:ext cx="1569608" cy="1460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mbria" pitchFamily="18" charset="0"/>
            </a:rPr>
            <a:t>6 FAKTOR</a:t>
          </a:r>
          <a:endParaRPr lang="en-US" sz="1600" kern="1200" dirty="0">
            <a:latin typeface="Cambria" pitchFamily="18" charset="0"/>
          </a:endParaRPr>
        </a:p>
      </dsp:txBody>
      <dsp:txXfrm rot="-5400000">
        <a:off x="-90441" y="730246"/>
        <a:ext cx="1460492" cy="109116"/>
      </dsp:txXfrm>
    </dsp:sp>
    <dsp:sp modelId="{EB1BC32D-02A4-4499-A979-7D6B77B2C18D}">
      <dsp:nvSpPr>
        <dsp:cNvPr id="0" name=""/>
        <dsp:cNvSpPr/>
      </dsp:nvSpPr>
      <dsp:spPr>
        <a:xfrm rot="5400000">
          <a:off x="4853127" y="-3661526"/>
          <a:ext cx="1020781" cy="834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Posisi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postur</a:t>
          </a:r>
          <a:r>
            <a:rPr lang="en-US" sz="2000" kern="1200" dirty="0" smtClean="0">
              <a:latin typeface="Cambria" pitchFamily="18" charset="0"/>
            </a:rPr>
            <a:t> yang </a:t>
          </a:r>
          <a:r>
            <a:rPr lang="en-US" sz="2000" kern="1200" dirty="0" err="1" smtClean="0">
              <a:latin typeface="Cambria" pitchFamily="18" charset="0"/>
            </a:rPr>
            <a:t>salah</a:t>
          </a:r>
          <a:endParaRPr lang="en-US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Berulangan</a:t>
          </a:r>
          <a:r>
            <a:rPr lang="en-US" sz="2000" kern="1200" dirty="0" smtClean="0">
              <a:latin typeface="Cambria" pitchFamily="18" charset="0"/>
            </a:rPr>
            <a:t> (</a:t>
          </a:r>
          <a:r>
            <a:rPr lang="en-US" sz="2000" kern="1200" dirty="0" err="1" smtClean="0">
              <a:latin typeface="Cambria" pitchFamily="18" charset="0"/>
            </a:rPr>
            <a:t>repititive</a:t>
          </a:r>
          <a:r>
            <a:rPr lang="en-US" sz="2000" kern="1200" dirty="0" smtClean="0">
              <a:latin typeface="Cambria" pitchFamily="18" charset="0"/>
            </a:rPr>
            <a:t>)</a:t>
          </a:r>
          <a:endParaRPr lang="en-US" sz="2000" kern="1200" dirty="0">
            <a:latin typeface="Cambria" pitchFamily="18" charset="0"/>
          </a:endParaRPr>
        </a:p>
      </dsp:txBody>
      <dsp:txXfrm rot="-5400000">
        <a:off x="1189167" y="52264"/>
        <a:ext cx="8298871" cy="921121"/>
      </dsp:txXfrm>
    </dsp:sp>
    <dsp:sp modelId="{30B480BF-20E8-45A7-BE8A-B98BF5FDFC1F}">
      <dsp:nvSpPr>
        <dsp:cNvPr id="0" name=""/>
        <dsp:cNvSpPr/>
      </dsp:nvSpPr>
      <dsp:spPr>
        <a:xfrm rot="5400000">
          <a:off x="-165765" y="1452952"/>
          <a:ext cx="1569608" cy="14189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mbria" pitchFamily="18" charset="0"/>
            </a:rPr>
            <a:t>RISIKO</a:t>
          </a:r>
          <a:endParaRPr lang="en-US" sz="1600" kern="1200" dirty="0">
            <a:latin typeface="Cambria" pitchFamily="18" charset="0"/>
          </a:endParaRPr>
        </a:p>
      </dsp:txBody>
      <dsp:txXfrm rot="-5400000">
        <a:off x="-90441" y="2087108"/>
        <a:ext cx="1418960" cy="150648"/>
      </dsp:txXfrm>
    </dsp:sp>
    <dsp:sp modelId="{092901E0-811C-44B0-9780-D1C3A5AFE018}">
      <dsp:nvSpPr>
        <dsp:cNvPr id="0" name=""/>
        <dsp:cNvSpPr/>
      </dsp:nvSpPr>
      <dsp:spPr>
        <a:xfrm rot="5400000">
          <a:off x="4832629" y="-2286599"/>
          <a:ext cx="1020245" cy="834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Tekanan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setempat</a:t>
          </a:r>
          <a:endParaRPr lang="en-US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Posisi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Statik</a:t>
          </a:r>
          <a:r>
            <a:rPr lang="en-US" sz="2000" kern="1200" dirty="0" smtClean="0">
              <a:latin typeface="Cambria" pitchFamily="18" charset="0"/>
            </a:rPr>
            <a:t> (Contact stress)</a:t>
          </a:r>
          <a:endParaRPr lang="en-US" sz="2000" kern="1200" dirty="0">
            <a:latin typeface="Cambria" pitchFamily="18" charset="0"/>
          </a:endParaRPr>
        </a:p>
      </dsp:txBody>
      <dsp:txXfrm rot="-5400000">
        <a:off x="1168401" y="1427433"/>
        <a:ext cx="8298897" cy="920637"/>
      </dsp:txXfrm>
    </dsp:sp>
    <dsp:sp modelId="{8CC6867B-0086-445B-BD57-F9272BD83C8A}">
      <dsp:nvSpPr>
        <dsp:cNvPr id="0" name=""/>
        <dsp:cNvSpPr/>
      </dsp:nvSpPr>
      <dsp:spPr>
        <a:xfrm rot="5400000">
          <a:off x="-227552" y="2889935"/>
          <a:ext cx="1569608" cy="12953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mbria" pitchFamily="18" charset="0"/>
            </a:rPr>
            <a:t>ERGONOMIK</a:t>
          </a:r>
          <a:endParaRPr lang="en-US" sz="1600" kern="1200" dirty="0">
            <a:latin typeface="Cambria" pitchFamily="18" charset="0"/>
          </a:endParaRPr>
        </a:p>
      </dsp:txBody>
      <dsp:txXfrm rot="-5400000">
        <a:off x="-90441" y="3400517"/>
        <a:ext cx="1295386" cy="274222"/>
      </dsp:txXfrm>
    </dsp:sp>
    <dsp:sp modelId="{9A723064-559E-49D2-979C-E581658DCC5F}">
      <dsp:nvSpPr>
        <dsp:cNvPr id="0" name=""/>
        <dsp:cNvSpPr/>
      </dsp:nvSpPr>
      <dsp:spPr>
        <a:xfrm rot="5400000">
          <a:off x="4770842" y="-911403"/>
          <a:ext cx="1020245" cy="83487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Daya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en-US" sz="2000" kern="1200" dirty="0" err="1" smtClean="0">
              <a:latin typeface="Cambria" pitchFamily="18" charset="0"/>
            </a:rPr>
            <a:t>berlebihan</a:t>
          </a:r>
          <a:endParaRPr lang="en-US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mbria" pitchFamily="18" charset="0"/>
            </a:rPr>
            <a:t>Persekitaran</a:t>
          </a:r>
          <a:r>
            <a:rPr lang="en-US" sz="2000" kern="1200" dirty="0" smtClean="0">
              <a:latin typeface="Cambria" pitchFamily="18" charset="0"/>
            </a:rPr>
            <a:t> (</a:t>
          </a:r>
          <a:r>
            <a:rPr lang="en-US" sz="2000" kern="1200" dirty="0" err="1" smtClean="0">
              <a:latin typeface="Cambria" pitchFamily="18" charset="0"/>
            </a:rPr>
            <a:t>Pencahayaan,suhu,kebisingan</a:t>
          </a:r>
          <a:r>
            <a:rPr lang="en-US" sz="2000" kern="1200" dirty="0" smtClean="0">
              <a:latin typeface="Cambria" pitchFamily="18" charset="0"/>
            </a:rPr>
            <a:t>)</a:t>
          </a:r>
          <a:endParaRPr lang="en-US" sz="2000" kern="1200" dirty="0">
            <a:latin typeface="Cambria" pitchFamily="18" charset="0"/>
          </a:endParaRPr>
        </a:p>
      </dsp:txBody>
      <dsp:txXfrm rot="-5400000">
        <a:off x="1106614" y="2802629"/>
        <a:ext cx="8298897" cy="920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5E1B0-A56E-4B75-8F74-BAEE167AABE0}">
      <dsp:nvSpPr>
        <dsp:cNvPr id="0" name=""/>
        <dsp:cNvSpPr/>
      </dsp:nvSpPr>
      <dsp:spPr>
        <a:xfrm>
          <a:off x="831188" y="0"/>
          <a:ext cx="4553146" cy="45531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772C-306E-4E29-824C-FF84A768EA38}">
      <dsp:nvSpPr>
        <dsp:cNvPr id="0" name=""/>
        <dsp:cNvSpPr/>
      </dsp:nvSpPr>
      <dsp:spPr>
        <a:xfrm>
          <a:off x="3107761" y="457760"/>
          <a:ext cx="2959544" cy="10778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ambria" pitchFamily="18" charset="0"/>
            </a:rPr>
            <a:t>Pencahayaan</a:t>
          </a:r>
          <a:endParaRPr lang="en-US" sz="3400" kern="1200" dirty="0">
            <a:latin typeface="Cambria" pitchFamily="18" charset="0"/>
          </a:endParaRPr>
        </a:p>
      </dsp:txBody>
      <dsp:txXfrm>
        <a:off x="3160376" y="510375"/>
        <a:ext cx="2854314" cy="972585"/>
      </dsp:txXfrm>
    </dsp:sp>
    <dsp:sp modelId="{C5502C0C-0441-4397-BD3D-20B7F6ED28D0}">
      <dsp:nvSpPr>
        <dsp:cNvPr id="0" name=""/>
        <dsp:cNvSpPr/>
      </dsp:nvSpPr>
      <dsp:spPr>
        <a:xfrm>
          <a:off x="3107761" y="1670302"/>
          <a:ext cx="2959544" cy="10778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ambria" pitchFamily="18" charset="0"/>
            </a:rPr>
            <a:t>Suhu</a:t>
          </a:r>
          <a:endParaRPr lang="en-US" sz="3400" kern="1200" dirty="0">
            <a:latin typeface="Cambria" pitchFamily="18" charset="0"/>
          </a:endParaRPr>
        </a:p>
      </dsp:txBody>
      <dsp:txXfrm>
        <a:off x="3160376" y="1722917"/>
        <a:ext cx="2854314" cy="972585"/>
      </dsp:txXfrm>
    </dsp:sp>
    <dsp:sp modelId="{6C1BE11E-3755-40D6-8E91-41CE7E68D72D}">
      <dsp:nvSpPr>
        <dsp:cNvPr id="0" name=""/>
        <dsp:cNvSpPr/>
      </dsp:nvSpPr>
      <dsp:spPr>
        <a:xfrm>
          <a:off x="3107761" y="2882843"/>
          <a:ext cx="2959544" cy="10778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Cambria" pitchFamily="18" charset="0"/>
            </a:rPr>
            <a:t>Kebisingan</a:t>
          </a:r>
          <a:endParaRPr lang="en-US" sz="3400" kern="1200" dirty="0">
            <a:latin typeface="Cambria" pitchFamily="18" charset="0"/>
          </a:endParaRPr>
        </a:p>
      </dsp:txBody>
      <dsp:txXfrm>
        <a:off x="3160376" y="2935458"/>
        <a:ext cx="2854314" cy="97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A86774-D47C-4205-AEE0-2BA4913698F2}" type="datetimeFigureOut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41307B-2A61-4D2E-93A0-740ED4DE031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283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BEA62-A017-4B1A-8D03-F3234FB10807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8AF23-B9E6-4EB8-94E4-321D1590C981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E0627-D0BD-48C7-AD87-5541E523C6B2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A2FC4-AD58-4546-891A-D27142E655A0}" type="slidenum">
              <a:rPr lang="en-M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MY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6EC66-4586-4067-887E-E65C9DD449AF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7F30-96B7-488F-A12F-E09E2D9361B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4422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E7D7-C6E1-4E18-A2C3-DF8CDE85D8AC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CBCD-2057-446E-96C3-89FAC33A9AE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998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7B88-2E2E-43A2-8D42-24ED37FA54D6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B812-3331-43B3-B847-C224FE20886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5473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9F2C-1459-47D5-A87F-2DD9EAF71BBE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CCFE-BB9D-4993-A1F2-900315B0CB5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091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B1FA-A192-42E7-8E35-0345817526F5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026C-AE1D-43A8-9E3D-B6F6C1A513F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3468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E38A-C08E-4228-9E48-C6AD767898A0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7EBA8-0124-4A78-8EE6-9871A54AEA5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76020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C834-3EBD-4B46-853B-884242970443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2D495-D582-4C74-B978-33E0DFEC971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4640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7349-0A9E-46E7-B87B-332A4B59BEAC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A9D1F-37FF-4018-B75F-C280D385226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41842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F35A-5392-42CC-8E41-005259BFBC02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9A95-B3F5-491C-B556-15D9FFC163B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4409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826A-C04F-401E-86C7-824F71F093A9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A73A-25FF-47AA-A207-8EA68E206E9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2030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0489-2CE1-42C4-BEA2-42760B680DC8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CE00-FD80-47FB-980A-531DDBF709D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61743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2634D-0684-4ACA-97FE-FC372F7B097D}" type="datetime1">
              <a:rPr lang="en-MY"/>
              <a:pPr>
                <a:defRPr/>
              </a:pPr>
              <a:t>27/8/2018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81E1D1-1230-45FE-925D-369C9A6EB07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The%20best%20way%20to%20sit%20at%20your%20desk%20at%20work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613" y="4064259"/>
            <a:ext cx="6525889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</a:br>
            <a: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</a:br>
            <a: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</a:br>
            <a:r>
              <a:rPr lang="en-MY" sz="3600" b="1" i="1" dirty="0">
                <a:latin typeface="Cambria" pitchFamily="18" charset="0"/>
                <a:cs typeface="+mn-cs"/>
              </a:rPr>
              <a:t>ERGONOMIK DI TEMPAT KERJA</a:t>
            </a:r>
            <a: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</a:br>
            <a:r>
              <a:rPr lang="en-MY" altLang="en-US" sz="4000" i="1" dirty="0">
                <a:latin typeface="Cambria" panose="02040503050406030204" pitchFamily="18" charset="0"/>
                <a:cs typeface="Arial" pitchFamily="34" charset="0"/>
              </a:rPr>
              <a:t>	</a:t>
            </a:r>
            <a:endParaRPr lang="en-US" sz="4000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80264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Tarikh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  : 27hb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OGOS 2018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Masa	   : </a:t>
            </a:r>
            <a:r>
              <a:rPr lang="en-US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8.30 </a:t>
            </a: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pagi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Tempat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cs typeface="+mn-cs"/>
              </a:rPr>
              <a:t> : HQ KSSB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114300" y="-247650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era\Desktop\ergonom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4" y="1209930"/>
            <a:ext cx="4811711" cy="470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926761" y="1452954"/>
            <a:ext cx="4794421" cy="6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0070C0"/>
                </a:solidFill>
                <a:latin typeface="Cambria" pitchFamily="18" charset="0"/>
              </a:rPr>
              <a:t>4</a:t>
            </a: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. POSISI STATIK</a:t>
            </a:r>
            <a:endParaRPr lang="en-MY" sz="22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2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0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55" y="1205813"/>
            <a:ext cx="7373937" cy="46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62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0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4644"/>
            <a:ext cx="7248525" cy="465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379243" y="1421027"/>
            <a:ext cx="4056833" cy="188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snita\Desktop\New folder (2)\IMG_20180824_1221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9" y="1333500"/>
            <a:ext cx="10540313" cy="4486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0" y="-106363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MY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6"/>
          <p:cNvSpPr txBox="1">
            <a:spLocks/>
          </p:cNvSpPr>
          <p:nvPr/>
        </p:nvSpPr>
        <p:spPr bwMode="auto">
          <a:xfrm>
            <a:off x="951469" y="1304670"/>
            <a:ext cx="9736867" cy="26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5. </a:t>
            </a:r>
            <a:r>
              <a:rPr lang="en-US" sz="3000" b="1" dirty="0" smtClean="0">
                <a:solidFill>
                  <a:schemeClr val="accent5"/>
                </a:solidFill>
                <a:latin typeface="Cambria" pitchFamily="18" charset="0"/>
              </a:rPr>
              <a:t>DAYA</a:t>
            </a: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 BERLEBIHAN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MY" sz="2000" dirty="0">
              <a:latin typeface="Calibri Light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MY" sz="2000" dirty="0" err="1">
                <a:latin typeface="Calibri Light" pitchFamily="34" charset="0"/>
              </a:rPr>
              <a:t>Daya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berlebihan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memberi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bebanan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mekanikal</a:t>
            </a:r>
            <a:r>
              <a:rPr lang="en-MY" sz="2000" dirty="0">
                <a:latin typeface="Calibri Light" pitchFamily="34" charset="0"/>
              </a:rPr>
              <a:t> yang tinggi </a:t>
            </a:r>
            <a:r>
              <a:rPr lang="en-MY" sz="2000" dirty="0" err="1">
                <a:latin typeface="Calibri Light" pitchFamily="34" charset="0"/>
              </a:rPr>
              <a:t>terhadap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otot,ligamen</a:t>
            </a:r>
            <a:r>
              <a:rPr lang="en-MY" sz="2000" dirty="0">
                <a:latin typeface="Calibri Light" pitchFamily="34" charset="0"/>
              </a:rPr>
              <a:t>, tendon </a:t>
            </a:r>
            <a:r>
              <a:rPr lang="en-MY" sz="2000" dirty="0" err="1">
                <a:latin typeface="Calibri Light" pitchFamily="34" charset="0"/>
              </a:rPr>
              <a:t>dan</a:t>
            </a:r>
            <a:r>
              <a:rPr lang="en-MY" sz="2000" dirty="0">
                <a:latin typeface="Calibri Light" pitchFamily="34" charset="0"/>
              </a:rPr>
              <a:t>  </a:t>
            </a:r>
            <a:r>
              <a:rPr lang="en-MY" sz="2000" dirty="0" err="1">
                <a:latin typeface="Calibri Light" pitchFamily="34" charset="0"/>
              </a:rPr>
              <a:t>penyambung</a:t>
            </a:r>
            <a:r>
              <a:rPr lang="en-MY" sz="2000" dirty="0">
                <a:latin typeface="Calibri Light" pitchFamily="34" charset="0"/>
              </a:rPr>
              <a:t>. </a:t>
            </a:r>
          </a:p>
          <a:p>
            <a:pPr marL="1085850" lvl="1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MY" sz="2000" dirty="0">
              <a:latin typeface="Calibri Light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MY" sz="2000" dirty="0" err="1">
                <a:latin typeface="Calibri Light" pitchFamily="34" charset="0"/>
              </a:rPr>
              <a:t>Boleh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mengakibatkan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letih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dan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kerosakan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fizikal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pada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tubuh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badan</a:t>
            </a:r>
            <a:r>
              <a:rPr lang="en-MY" sz="2000" dirty="0">
                <a:latin typeface="Calibri Light" pitchFamily="34" charset="0"/>
              </a:rPr>
              <a:t>.</a:t>
            </a:r>
          </a:p>
          <a:p>
            <a:pPr lvl="1" indent="0" eaLnBrk="1" hangingPunct="1">
              <a:lnSpc>
                <a:spcPct val="90000"/>
              </a:lnSpc>
              <a:defRPr/>
            </a:pPr>
            <a:r>
              <a:rPr lang="en-MY" sz="2000" dirty="0">
                <a:latin typeface="Calibri Light" pitchFamily="34" charset="0"/>
              </a:rPr>
              <a:t>	   </a:t>
            </a:r>
            <a:r>
              <a:rPr lang="en-MY" sz="2000" dirty="0" err="1">
                <a:latin typeface="Calibri Light" pitchFamily="34" charset="0"/>
              </a:rPr>
              <a:t>Kesannya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samada</a:t>
            </a:r>
            <a:r>
              <a:rPr lang="en-MY" sz="2000" dirty="0">
                <a:latin typeface="Calibri Light" pitchFamily="34" charset="0"/>
              </a:rPr>
              <a:t>  </a:t>
            </a:r>
            <a:r>
              <a:rPr lang="en-MY" sz="2000" dirty="0" err="1">
                <a:latin typeface="Calibri Light" pitchFamily="34" charset="0"/>
              </a:rPr>
              <a:t>kecederaan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akut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atau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kronik</a:t>
            </a:r>
            <a:r>
              <a:rPr lang="en-MY" sz="2000" dirty="0">
                <a:latin typeface="Calibri Light" pitchFamily="34" charset="0"/>
              </a:rPr>
              <a:t> (</a:t>
            </a:r>
            <a:r>
              <a:rPr lang="en-MY" sz="2000" dirty="0" err="1">
                <a:latin typeface="Calibri Light" pitchFamily="34" charset="0"/>
              </a:rPr>
              <a:t>jangka</a:t>
            </a:r>
            <a:r>
              <a:rPr lang="en-MY" sz="2000" dirty="0">
                <a:latin typeface="Calibri Light" pitchFamily="34" charset="0"/>
              </a:rPr>
              <a:t> masa </a:t>
            </a:r>
            <a:r>
              <a:rPr lang="en-MY" sz="2000" dirty="0" err="1">
                <a:latin typeface="Calibri Light" pitchFamily="34" charset="0"/>
              </a:rPr>
              <a:t>panjang</a:t>
            </a:r>
            <a:r>
              <a:rPr lang="en-MY" sz="2000" dirty="0">
                <a:latin typeface="Calibri Light" pitchFamily="34" charset="0"/>
              </a:rPr>
              <a:t>).</a:t>
            </a:r>
          </a:p>
          <a:p>
            <a:pPr lvl="1" indent="0" eaLnBrk="1" hangingPunct="1">
              <a:lnSpc>
                <a:spcPct val="90000"/>
              </a:lnSpc>
              <a:defRPr/>
            </a:pPr>
            <a:endParaRPr lang="en-MY" sz="2000" dirty="0">
              <a:latin typeface="Calibri Light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MY" sz="2000" dirty="0" err="1">
                <a:latin typeface="Calibri Light" pitchFamily="34" charset="0"/>
              </a:rPr>
              <a:t>Lebih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banyak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daya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berlebihan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digunakan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atau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lebih</a:t>
            </a:r>
            <a:r>
              <a:rPr lang="en-MY" sz="2000" dirty="0">
                <a:latin typeface="Calibri Light" pitchFamily="34" charset="0"/>
              </a:rPr>
              <a:t> lama </a:t>
            </a:r>
            <a:r>
              <a:rPr lang="en-MY" sz="2000" dirty="0" err="1">
                <a:latin typeface="Calibri Light" pitchFamily="34" charset="0"/>
              </a:rPr>
              <a:t>daya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digunakan,lebih</a:t>
            </a:r>
            <a:r>
              <a:rPr lang="en-MY" sz="2000" dirty="0">
                <a:latin typeface="Calibri Light" pitchFamily="34" charset="0"/>
              </a:rPr>
              <a:t> tinggi </a:t>
            </a:r>
            <a:r>
              <a:rPr lang="en-MY" sz="2000" dirty="0" err="1">
                <a:latin typeface="Calibri Light" pitchFamily="34" charset="0"/>
              </a:rPr>
              <a:t>risiko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 smtClean="0">
                <a:latin typeface="Calibri Light" pitchFamily="34" charset="0"/>
              </a:rPr>
              <a:t>Muskuloskeletal</a:t>
            </a:r>
            <a:r>
              <a:rPr lang="en-MY" sz="2000" dirty="0" smtClean="0">
                <a:latin typeface="Calibri Light" pitchFamily="34" charset="0"/>
              </a:rPr>
              <a:t> </a:t>
            </a:r>
            <a:r>
              <a:rPr lang="en-MY" sz="2000" dirty="0" smtClean="0">
                <a:latin typeface="Calibri Light" pitchFamily="34" charset="0"/>
              </a:rPr>
              <a:t>(MSDs)</a:t>
            </a:r>
            <a:r>
              <a:rPr lang="en-MY" sz="2000" dirty="0" smtClean="0">
                <a:latin typeface="Calibri Light" pitchFamily="34" charset="0"/>
              </a:rPr>
              <a:t>. </a:t>
            </a:r>
            <a:endParaRPr lang="en-MY" sz="2000" dirty="0">
              <a:latin typeface="Calibri Light" pitchFamily="34" charset="0"/>
            </a:endParaRPr>
          </a:p>
          <a:p>
            <a:pPr lvl="1" indent="0" eaLnBrk="1" hangingPunct="1">
              <a:lnSpc>
                <a:spcPct val="90000"/>
              </a:lnSpc>
              <a:defRPr/>
            </a:pPr>
            <a:endParaRPr lang="en-MY" sz="2000" dirty="0">
              <a:latin typeface="Calibri Light" pitchFamily="34" charset="0"/>
            </a:endParaRPr>
          </a:p>
          <a:p>
            <a:pPr lvl="1" indent="0" eaLnBrk="1" hangingPunct="1">
              <a:lnSpc>
                <a:spcPct val="90000"/>
              </a:lnSpc>
              <a:defRPr/>
            </a:pPr>
            <a:r>
              <a:rPr lang="en-MY" sz="2000" dirty="0">
                <a:latin typeface="Calibri Light" pitchFamily="34" charset="0"/>
              </a:rPr>
              <a:t>	   (</a:t>
            </a:r>
            <a:r>
              <a:rPr lang="en-MY" sz="2000" dirty="0" err="1">
                <a:latin typeface="Calibri Light" pitchFamily="34" charset="0"/>
              </a:rPr>
              <a:t>Muskuloskeletal</a:t>
            </a:r>
            <a:r>
              <a:rPr lang="en-MY" sz="2000" dirty="0">
                <a:latin typeface="Calibri Light" pitchFamily="34" charset="0"/>
              </a:rPr>
              <a:t> (MSDs) </a:t>
            </a:r>
            <a:r>
              <a:rPr lang="en-MY" sz="2000" dirty="0" err="1" smtClean="0">
                <a:latin typeface="Calibri Light" pitchFamily="34" charset="0"/>
              </a:rPr>
              <a:t>adalah</a:t>
            </a:r>
            <a:r>
              <a:rPr lang="en-MY" sz="2000" dirty="0" smtClean="0">
                <a:latin typeface="Calibri Light" pitchFamily="34" charset="0"/>
              </a:rPr>
              <a:t> </a:t>
            </a:r>
            <a:r>
              <a:rPr lang="en-MY" sz="2000" dirty="0" err="1" smtClean="0">
                <a:latin typeface="Calibri Light" pitchFamily="34" charset="0"/>
              </a:rPr>
              <a:t>Penyakit</a:t>
            </a:r>
            <a:r>
              <a:rPr lang="en-MY" sz="2000" dirty="0" smtClean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otot</a:t>
            </a:r>
            <a:r>
              <a:rPr lang="en-MY" sz="2000" dirty="0">
                <a:latin typeface="Calibri Light" pitchFamily="34" charset="0"/>
              </a:rPr>
              <a:t>, </a:t>
            </a:r>
            <a:r>
              <a:rPr lang="en-MY" sz="2000" dirty="0" err="1">
                <a:latin typeface="Calibri Light" pitchFamily="34" charset="0"/>
              </a:rPr>
              <a:t>tulang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dan</a:t>
            </a:r>
            <a:r>
              <a:rPr lang="en-MY" sz="2000" dirty="0">
                <a:latin typeface="Calibri Light" pitchFamily="34" charset="0"/>
              </a:rPr>
              <a:t> </a:t>
            </a:r>
            <a:r>
              <a:rPr lang="en-MY" sz="2000" dirty="0" err="1">
                <a:latin typeface="Calibri Light" pitchFamily="34" charset="0"/>
              </a:rPr>
              <a:t>rawan</a:t>
            </a:r>
            <a:r>
              <a:rPr lang="en-MY" sz="2000" dirty="0">
                <a:latin typeface="Calibri Light" pitchFamily="34" charset="0"/>
              </a:rPr>
              <a:t>)</a:t>
            </a:r>
            <a:endParaRPr lang="en-MY" sz="20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96850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926761" y="1452954"/>
            <a:ext cx="4794421" cy="6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6. PERSEKITARAN</a:t>
            </a:r>
            <a:endParaRPr lang="en-MY" sz="2200" dirty="0" smtClean="0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96069502"/>
              </p:ext>
            </p:extLst>
          </p:nvPr>
        </p:nvGraphicFramePr>
        <p:xfrm>
          <a:off x="2517355" y="1181100"/>
          <a:ext cx="6898494" cy="455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6976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-58737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 bwMode="auto">
          <a:xfrm>
            <a:off x="926761" y="1452954"/>
            <a:ext cx="10676234" cy="440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MY" sz="3000" b="1" dirty="0" smtClean="0">
                <a:solidFill>
                  <a:schemeClr val="accent5"/>
                </a:solidFill>
                <a:latin typeface="Cambria" pitchFamily="18" charset="0"/>
              </a:rPr>
              <a:t>Antara </a:t>
            </a:r>
            <a:r>
              <a:rPr lang="en-MY" sz="3000" b="1" dirty="0" err="1" smtClean="0">
                <a:solidFill>
                  <a:schemeClr val="accent5"/>
                </a:solidFill>
                <a:latin typeface="Cambria" pitchFamily="18" charset="0"/>
              </a:rPr>
              <a:t>langkah</a:t>
            </a:r>
            <a:r>
              <a:rPr lang="en-MY" sz="3000" b="1" dirty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en-MY" sz="3000" b="1" dirty="0" smtClean="0">
                <a:solidFill>
                  <a:schemeClr val="accent5"/>
                </a:solidFill>
                <a:latin typeface="Cambria" pitchFamily="18" charset="0"/>
              </a:rPr>
              <a:t>yang </a:t>
            </a:r>
            <a:r>
              <a:rPr lang="en-MY" sz="3000" b="1" dirty="0" err="1" smtClean="0">
                <a:solidFill>
                  <a:schemeClr val="accent5"/>
                </a:solidFill>
                <a:latin typeface="Cambria" pitchFamily="18" charset="0"/>
              </a:rPr>
              <a:t>boleh</a:t>
            </a:r>
            <a:r>
              <a:rPr lang="en-MY" sz="3000" b="1" dirty="0" smtClean="0">
                <a:solidFill>
                  <a:schemeClr val="accent5"/>
                </a:solidFill>
                <a:latin typeface="Cambria" pitchFamily="18" charset="0"/>
              </a:rPr>
              <a:t> </a:t>
            </a:r>
            <a:r>
              <a:rPr lang="en-MY" sz="3000" b="1" dirty="0" err="1" smtClean="0">
                <a:solidFill>
                  <a:schemeClr val="accent5"/>
                </a:solidFill>
                <a:latin typeface="Cambria" pitchFamily="18" charset="0"/>
              </a:rPr>
              <a:t>diambil</a:t>
            </a:r>
            <a:r>
              <a:rPr lang="en-MY" sz="3000" b="1" dirty="0" smtClean="0">
                <a:solidFill>
                  <a:schemeClr val="accent5"/>
                </a:solidFill>
                <a:latin typeface="Cambria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endParaRPr lang="en-MY" sz="2200" dirty="0" smtClean="0">
              <a:latin typeface="Cambria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arenR"/>
            </a:pPr>
            <a:r>
              <a:rPr lang="en-MY" sz="2000" dirty="0" err="1" smtClean="0">
                <a:latin typeface="Cambria" pitchFamily="18" charset="0"/>
              </a:rPr>
              <a:t>Tetapkan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suhu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persekitaran</a:t>
            </a:r>
            <a:endParaRPr lang="en-MY" sz="2000" dirty="0" smtClean="0">
              <a:latin typeface="Cambria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arenR"/>
            </a:pPr>
            <a:r>
              <a:rPr lang="en-MY" sz="2000" dirty="0" err="1" smtClean="0">
                <a:latin typeface="Cambria" pitchFamily="18" charset="0"/>
              </a:rPr>
              <a:t>Rehatkan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mata</a:t>
            </a:r>
            <a:r>
              <a:rPr lang="en-MY" sz="2000" dirty="0" smtClean="0">
                <a:latin typeface="Cambria" pitchFamily="18" charset="0"/>
              </a:rPr>
              <a:t> (</a:t>
            </a:r>
            <a:r>
              <a:rPr lang="en-MY" sz="2000" dirty="0" err="1" smtClean="0">
                <a:latin typeface="Cambria" pitchFamily="18" charset="0"/>
              </a:rPr>
              <a:t>lihat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objek-objek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segar</a:t>
            </a:r>
            <a:r>
              <a:rPr lang="en-MY" sz="2000" dirty="0" smtClean="0">
                <a:latin typeface="Cambria" pitchFamily="18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AutoNum type="arabicParenR"/>
            </a:pPr>
            <a:r>
              <a:rPr lang="en-MY" sz="2000" dirty="0" err="1" smtClean="0">
                <a:latin typeface="Cambria" pitchFamily="18" charset="0"/>
              </a:rPr>
              <a:t>Ambil</a:t>
            </a:r>
            <a:r>
              <a:rPr lang="en-MY" sz="2000" dirty="0" smtClean="0">
                <a:latin typeface="Cambria" pitchFamily="18" charset="0"/>
              </a:rPr>
              <a:t> masa </a:t>
            </a:r>
            <a:r>
              <a:rPr lang="en-MY" sz="2000" dirty="0" err="1" smtClean="0">
                <a:latin typeface="Cambria" pitchFamily="18" charset="0"/>
              </a:rPr>
              <a:t>rehat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selama</a:t>
            </a:r>
            <a:r>
              <a:rPr lang="en-MY" sz="2000" dirty="0" smtClean="0">
                <a:latin typeface="Cambria" pitchFamily="18" charset="0"/>
              </a:rPr>
              <a:t> 5 </a:t>
            </a:r>
            <a:r>
              <a:rPr lang="en-MY" sz="2000" dirty="0" err="1" smtClean="0">
                <a:latin typeface="Cambria" pitchFamily="18" charset="0"/>
              </a:rPr>
              <a:t>minit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setiap</a:t>
            </a:r>
            <a:r>
              <a:rPr lang="en-MY" sz="2000" dirty="0" smtClean="0">
                <a:latin typeface="Cambria" pitchFamily="18" charset="0"/>
              </a:rPr>
              <a:t> 1 jam </a:t>
            </a:r>
            <a:r>
              <a:rPr lang="en-MY" sz="2000" dirty="0" err="1" smtClean="0">
                <a:latin typeface="Cambria" pitchFamily="18" charset="0"/>
              </a:rPr>
              <a:t>bekerja</a:t>
            </a:r>
            <a:endParaRPr lang="en-MY" sz="2000" dirty="0" smtClean="0">
              <a:latin typeface="Cambria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arenR"/>
            </a:pPr>
            <a:r>
              <a:rPr lang="en-MY" sz="2000" dirty="0" err="1" smtClean="0">
                <a:latin typeface="Cambria" pitchFamily="18" charset="0"/>
              </a:rPr>
              <a:t>Ubah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suai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arah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dan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sudut</a:t>
            </a:r>
            <a:r>
              <a:rPr lang="en-MY" sz="2000" dirty="0" smtClean="0">
                <a:latin typeface="Cambria" pitchFamily="18" charset="0"/>
              </a:rPr>
              <a:t> screen </a:t>
            </a:r>
            <a:r>
              <a:rPr lang="en-MY" sz="2000" dirty="0" err="1" smtClean="0">
                <a:latin typeface="Cambria" pitchFamily="18" charset="0"/>
              </a:rPr>
              <a:t>komputer</a:t>
            </a:r>
            <a:endParaRPr lang="en-MY" sz="2000" dirty="0" smtClean="0">
              <a:latin typeface="Cambria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AutoNum type="arabicParenR"/>
            </a:pPr>
            <a:r>
              <a:rPr lang="en-MY" sz="2000" dirty="0" err="1" smtClean="0">
                <a:latin typeface="Cambria" pitchFamily="18" charset="0"/>
              </a:rPr>
              <a:t>Senaman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ringkas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seperti</a:t>
            </a:r>
            <a:r>
              <a:rPr lang="en-MY" sz="2000" dirty="0" smtClean="0">
                <a:latin typeface="Cambria" pitchFamily="18" charset="0"/>
              </a:rPr>
              <a:t> </a:t>
            </a:r>
            <a:r>
              <a:rPr lang="en-MY" sz="2000" dirty="0" err="1" smtClean="0">
                <a:latin typeface="Cambria" pitchFamily="18" charset="0"/>
              </a:rPr>
              <a:t>regangan</a:t>
            </a:r>
            <a:endParaRPr lang="en-MY" sz="2000" dirty="0" smtClean="0">
              <a:latin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MY" sz="2000" dirty="0" smtClean="0">
              <a:solidFill>
                <a:schemeClr val="accent5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6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1100738" y="1853514"/>
            <a:ext cx="9873049" cy="285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5000" b="1" dirty="0" smtClean="0">
                <a:solidFill>
                  <a:srgbClr val="FF0066"/>
                </a:solidFill>
                <a:latin typeface="Cambria" pitchFamily="18" charset="0"/>
                <a:hlinkClick r:id="rId4" action="ppaction://hlinkfile"/>
              </a:rPr>
              <a:t>THE BEST WAY TO SIT AT YOUR DESK AT WORK</a:t>
            </a:r>
            <a:r>
              <a:rPr lang="en-US" sz="5000" b="1" dirty="0" smtClean="0">
                <a:solidFill>
                  <a:srgbClr val="FF0066"/>
                </a:solidFill>
                <a:latin typeface="Cambria" pitchFamily="18" charset="0"/>
              </a:rPr>
              <a:t> </a:t>
            </a:r>
            <a:r>
              <a:rPr lang="en-US" sz="5000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</a:t>
            </a:r>
            <a:r>
              <a:rPr lang="en-US" sz="5000" b="1" dirty="0" smtClean="0">
                <a:solidFill>
                  <a:srgbClr val="00FF99"/>
                </a:solidFill>
                <a:latin typeface="Cambria" pitchFamily="18" charset="0"/>
                <a:sym typeface="Wingdings" pitchFamily="2" charset="2"/>
              </a:rPr>
              <a:t></a:t>
            </a:r>
            <a:r>
              <a:rPr lang="en-US" sz="5000" b="1" dirty="0" smtClean="0">
                <a:solidFill>
                  <a:srgbClr val="6600FF"/>
                </a:solidFill>
                <a:latin typeface="Cambria" pitchFamily="18" charset="0"/>
                <a:sym typeface="Wingdings" pitchFamily="2" charset="2"/>
              </a:rPr>
              <a:t></a:t>
            </a:r>
            <a:endParaRPr lang="en-US" sz="5000" b="1" dirty="0">
              <a:solidFill>
                <a:srgbClr val="6600FF"/>
              </a:solidFill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80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0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6000" b="1" dirty="0" smtClean="0">
                <a:solidFill>
                  <a:srgbClr val="0000FF"/>
                </a:solidFill>
                <a:latin typeface="Cambria" pitchFamily="18" charset="0"/>
              </a:rPr>
              <a:t>TERIMA </a:t>
            </a:r>
            <a:r>
              <a:rPr lang="en-US" sz="6000" b="1" dirty="0">
                <a:solidFill>
                  <a:srgbClr val="0000FF"/>
                </a:solidFill>
                <a:latin typeface="Cambria" pitchFamily="18" charset="0"/>
              </a:rPr>
              <a:t>KASIH</a:t>
            </a:r>
            <a:endParaRPr lang="en-MY" sz="60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smtClean="0">
                <a:latin typeface="Cambria" pitchFamily="18" charset="0"/>
                <a:cs typeface="Arial" charset="0"/>
              </a:rPr>
            </a:br>
            <a:r>
              <a:rPr lang="en-MY" altLang="en-US" sz="2000" b="1" i="1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54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39EA5-470F-4DF5-839E-85B659D25EDB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5" name="Title 6"/>
          <p:cNvSpPr txBox="1">
            <a:spLocks/>
          </p:cNvSpPr>
          <p:nvPr/>
        </p:nvSpPr>
        <p:spPr bwMode="auto">
          <a:xfrm>
            <a:off x="259492" y="101600"/>
            <a:ext cx="11578281" cy="58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MY" sz="5400" dirty="0">
              <a:latin typeface="Calibri Ligh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MY" sz="5400" dirty="0" smtClean="0">
              <a:latin typeface="Calibri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3000" dirty="0">
                <a:latin typeface="Calibri Light" pitchFamily="34" charset="0"/>
              </a:rPr>
              <a:t>	</a:t>
            </a:r>
            <a:r>
              <a:rPr lang="en-MY" sz="3000" b="1" i="1" dirty="0">
                <a:latin typeface="Cambria" pitchFamily="18" charset="0"/>
              </a:rPr>
              <a:t>DEFINISI</a:t>
            </a:r>
            <a:r>
              <a:rPr lang="en-MY" sz="3000" dirty="0">
                <a:latin typeface="Calibri Light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MY" sz="5400" dirty="0">
                <a:latin typeface="Calibri Light" pitchFamily="34" charset="0"/>
              </a:rPr>
              <a:t>	</a:t>
            </a:r>
            <a:r>
              <a:rPr lang="en-MY" sz="2000" dirty="0" err="1">
                <a:latin typeface="Cambria" pitchFamily="18" charset="0"/>
              </a:rPr>
              <a:t>Terma</a:t>
            </a:r>
            <a:r>
              <a:rPr lang="en-MY" sz="2000" dirty="0">
                <a:latin typeface="Cambria" pitchFamily="18" charset="0"/>
              </a:rPr>
              <a:t> </a:t>
            </a:r>
            <a:r>
              <a:rPr lang="en-MY" sz="2000" dirty="0" err="1">
                <a:latin typeface="Cambria" pitchFamily="18" charset="0"/>
              </a:rPr>
              <a:t>ergonomik</a:t>
            </a:r>
            <a:r>
              <a:rPr lang="en-MY" sz="2000" dirty="0">
                <a:latin typeface="Cambria" pitchFamily="18" charset="0"/>
              </a:rPr>
              <a:t> </a:t>
            </a:r>
            <a:r>
              <a:rPr lang="en-MY" sz="2000" dirty="0" err="1">
                <a:latin typeface="Cambria" pitchFamily="18" charset="0"/>
              </a:rPr>
              <a:t>berasal</a:t>
            </a:r>
            <a:r>
              <a:rPr lang="en-MY" sz="2000" dirty="0">
                <a:latin typeface="Cambria" pitchFamily="18" charset="0"/>
              </a:rPr>
              <a:t> </a:t>
            </a:r>
            <a:r>
              <a:rPr lang="en-MY" sz="2000" dirty="0" err="1">
                <a:latin typeface="Cambria" pitchFamily="18" charset="0"/>
              </a:rPr>
              <a:t>dari</a:t>
            </a:r>
            <a:r>
              <a:rPr lang="en-MY" sz="2000" dirty="0">
                <a:latin typeface="Cambria" pitchFamily="18" charset="0"/>
              </a:rPr>
              <a:t> </a:t>
            </a:r>
            <a:r>
              <a:rPr lang="en-MY" sz="2000" dirty="0" err="1">
                <a:latin typeface="Cambria" pitchFamily="18" charset="0"/>
              </a:rPr>
              <a:t>berkataan</a:t>
            </a:r>
            <a:r>
              <a:rPr lang="en-MY" sz="2000" dirty="0">
                <a:latin typeface="Cambria" pitchFamily="18" charset="0"/>
              </a:rPr>
              <a:t> Greek yang </a:t>
            </a:r>
            <a:r>
              <a:rPr lang="en-MY" sz="2000" dirty="0" err="1">
                <a:latin typeface="Cambria" pitchFamily="18" charset="0"/>
              </a:rPr>
              <a:t>membawa</a:t>
            </a:r>
            <a:r>
              <a:rPr lang="en-MY" sz="2000" dirty="0">
                <a:latin typeface="Cambria" pitchFamily="18" charset="0"/>
              </a:rPr>
              <a:t> </a:t>
            </a:r>
            <a:r>
              <a:rPr lang="en-MY" sz="2000" dirty="0" err="1">
                <a:latin typeface="Cambria" pitchFamily="18" charset="0"/>
              </a:rPr>
              <a:t>maksud</a:t>
            </a:r>
            <a:r>
              <a:rPr lang="en-MY" sz="2000" dirty="0">
                <a:latin typeface="Cambria" pitchFamily="18" charset="0"/>
              </a:rPr>
              <a:t> :</a:t>
            </a:r>
          </a:p>
          <a:p>
            <a:pPr eaLnBrk="1" hangingPunct="1">
              <a:lnSpc>
                <a:spcPct val="150000"/>
              </a:lnSpc>
            </a:pPr>
            <a:r>
              <a:rPr lang="en-MY" sz="2000" dirty="0">
                <a:latin typeface="Cambria" pitchFamily="18" charset="0"/>
              </a:rPr>
              <a:t>	</a:t>
            </a:r>
            <a:r>
              <a:rPr lang="en-MY" sz="2000" dirty="0" smtClean="0">
                <a:latin typeface="Cambria" pitchFamily="18" charset="0"/>
              </a:rPr>
              <a:t>ERGO  - </a:t>
            </a:r>
            <a:r>
              <a:rPr lang="en-MY" sz="2000" i="1" dirty="0" err="1" smtClean="0">
                <a:latin typeface="Cambria" pitchFamily="18" charset="0"/>
              </a:rPr>
              <a:t>manusia</a:t>
            </a:r>
            <a:r>
              <a:rPr lang="en-MY" sz="2000" i="1" dirty="0" smtClean="0">
                <a:latin typeface="Cambria" pitchFamily="18" charset="0"/>
              </a:rPr>
              <a:t> </a:t>
            </a:r>
            <a:r>
              <a:rPr lang="en-MY" sz="2000" i="1" dirty="0">
                <a:latin typeface="Cambria" pitchFamily="18" charset="0"/>
              </a:rPr>
              <a:t>/</a:t>
            </a:r>
            <a:r>
              <a:rPr lang="en-MY" sz="2000" i="1" dirty="0" err="1" smtClean="0">
                <a:latin typeface="Cambria" pitchFamily="18" charset="0"/>
              </a:rPr>
              <a:t>kerja</a:t>
            </a:r>
            <a:endParaRPr lang="en-MY" sz="2000" dirty="0">
              <a:latin typeface="Cambria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MY" sz="2000" dirty="0">
                <a:latin typeface="Cambria" pitchFamily="18" charset="0"/>
              </a:rPr>
              <a:t>	</a:t>
            </a:r>
            <a:r>
              <a:rPr lang="en-MY" sz="2000" dirty="0" smtClean="0">
                <a:latin typeface="Cambria" pitchFamily="18" charset="0"/>
              </a:rPr>
              <a:t>NOMOS - </a:t>
            </a:r>
            <a:r>
              <a:rPr lang="en-MY" sz="2000" i="1" dirty="0" err="1" smtClean="0">
                <a:latin typeface="Cambria" pitchFamily="18" charset="0"/>
              </a:rPr>
              <a:t>kajian</a:t>
            </a:r>
            <a:r>
              <a:rPr lang="en-MY" sz="2000" i="1" dirty="0" smtClean="0">
                <a:latin typeface="Cambria" pitchFamily="18" charset="0"/>
              </a:rPr>
              <a:t> </a:t>
            </a:r>
            <a:r>
              <a:rPr lang="en-MY" sz="2000" i="1" dirty="0">
                <a:latin typeface="Cambria" pitchFamily="18" charset="0"/>
              </a:rPr>
              <a:t>/</a:t>
            </a:r>
            <a:r>
              <a:rPr lang="en-MY" sz="2000" i="1" dirty="0" err="1" smtClean="0">
                <a:latin typeface="Cambria" pitchFamily="18" charset="0"/>
              </a:rPr>
              <a:t>peraturan</a:t>
            </a:r>
            <a:endParaRPr lang="en-MY" sz="2000" i="1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MY" sz="20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dirty="0">
                <a:latin typeface="Cambria" pitchFamily="18" charset="0"/>
              </a:rPr>
              <a:t>	</a:t>
            </a:r>
            <a:r>
              <a:rPr lang="en-MY" sz="2000" i="1" dirty="0" err="1">
                <a:latin typeface="Cambria" pitchFamily="18" charset="0"/>
              </a:rPr>
              <a:t>Ergonomik</a:t>
            </a:r>
            <a:endParaRPr lang="en-MY" sz="2000" i="1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dirty="0">
                <a:latin typeface="Cambria" pitchFamily="18" charset="0"/>
              </a:rPr>
              <a:t>	</a:t>
            </a:r>
            <a:endParaRPr lang="en-MY" sz="2000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b="1" dirty="0">
                <a:latin typeface="Cambria" pitchFamily="18" charset="0"/>
                <a:cs typeface="Aharoni" pitchFamily="2" charset="-79"/>
              </a:rPr>
              <a:t>	</a:t>
            </a:r>
            <a:r>
              <a:rPr lang="en-MY" sz="2400" b="1" dirty="0" smtClean="0">
                <a:latin typeface="Cambria" pitchFamily="18" charset="0"/>
                <a:cs typeface="Aharoni" pitchFamily="2" charset="-79"/>
              </a:rPr>
              <a:t>“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Bagaimana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untuk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menyesuaikan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keperluan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kerja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kepada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kebolehan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dan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	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keupayaan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 </a:t>
            </a:r>
            <a:r>
              <a:rPr lang="en-MY" sz="2400" b="1" dirty="0" err="1">
                <a:latin typeface="Cambria" pitchFamily="18" charset="0"/>
                <a:cs typeface="Aharoni" pitchFamily="2" charset="-79"/>
              </a:rPr>
              <a:t>manusia</a:t>
            </a:r>
            <a:r>
              <a:rPr lang="en-MY" sz="2400" b="1" dirty="0">
                <a:latin typeface="Cambria" pitchFamily="18" charset="0"/>
                <a:cs typeface="Aharoni" pitchFamily="2" charset="-79"/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endParaRPr lang="en-MY" sz="20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dirty="0">
                <a:latin typeface="Cambria" pitchFamily="18" charset="0"/>
              </a:rPr>
              <a:t>	(Board of Certification for Professional Ergonomists (BCPE),1993) </a:t>
            </a:r>
            <a:endParaRPr lang="en-MY" sz="2000" b="1" dirty="0">
              <a:latin typeface="Cambria" pitchFamily="18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693738" y="131763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r>
              <a:rPr lang="en-MY" sz="2000" dirty="0" smtClean="0"/>
              <a:t/>
            </a:r>
            <a:br>
              <a:rPr lang="en-MY" sz="2000" dirty="0" smtClean="0"/>
            </a:br>
            <a:r>
              <a:rPr lang="en-MY" altLang="en-US" sz="2000" dirty="0" smtClean="0">
                <a:latin typeface="Cambria" pitchFamily="18" charset="0"/>
                <a:cs typeface="Arial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3078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440863" y="2632075"/>
            <a:ext cx="1754187" cy="165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40900" y="3657600"/>
            <a:ext cx="403225" cy="431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94925" y="3298825"/>
            <a:ext cx="703263" cy="4079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Alat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874375" y="2533650"/>
            <a:ext cx="333375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10515600" y="2174875"/>
            <a:ext cx="145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mbria" pitchFamily="18" charset="0"/>
              </a:rPr>
              <a:t>Ruang kerja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27DC3-D1A8-4549-BC65-05F302DEF822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99" name="Title 6"/>
          <p:cNvSpPr txBox="1">
            <a:spLocks/>
          </p:cNvSpPr>
          <p:nvPr/>
        </p:nvSpPr>
        <p:spPr bwMode="auto">
          <a:xfrm>
            <a:off x="0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MY" sz="51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51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b="1">
                <a:latin typeface="Calibri Light" pitchFamily="34" charset="0"/>
              </a:rPr>
              <a:t>	</a:t>
            </a:r>
            <a:endParaRPr lang="en-MY" sz="2000">
              <a:latin typeface="Cambria" pitchFamily="18" charset="0"/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693738" y="-106363"/>
            <a:ext cx="11236325" cy="1138238"/>
          </a:xfrm>
        </p:spPr>
        <p:txBody>
          <a:bodyPr/>
          <a:lstStyle/>
          <a:p>
            <a:pPr eaLnBrk="1" hangingPunct="1"/>
            <a:r>
              <a:rPr lang="en-MY" altLang="en-US" sz="2000" b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 ERGONOMIK DI TEMPAT  KERJA </a:t>
            </a:r>
            <a:r>
              <a:rPr lang="en-MY" altLang="en-US" sz="2000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dirty="0" smtClean="0">
                <a:latin typeface="Cambria" pitchFamily="18" charset="0"/>
                <a:cs typeface="Arial" charset="0"/>
              </a:rPr>
            </a:br>
            <a:r>
              <a:rPr lang="en-MY" altLang="en-US" sz="2000" dirty="0" smtClean="0">
                <a:latin typeface="Cambria" pitchFamily="18" charset="0"/>
                <a:cs typeface="Arial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4102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1507525" y="1396315"/>
          <a:ext cx="9489990" cy="429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74300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49" y="1260336"/>
            <a:ext cx="5498755" cy="467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6"/>
          <p:cNvSpPr txBox="1">
            <a:spLocks/>
          </p:cNvSpPr>
          <p:nvPr/>
        </p:nvSpPr>
        <p:spPr bwMode="auto">
          <a:xfrm>
            <a:off x="506627" y="1340676"/>
            <a:ext cx="5530636" cy="15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MY" sz="2200" dirty="0" smtClean="0">
                <a:latin typeface="Cambria" pitchFamily="18" charset="0"/>
              </a:rPr>
              <a:t>KAWASAN ANGGOTA BADAN YANG SELALU MENGALAMI </a:t>
            </a:r>
            <a:r>
              <a:rPr lang="en-MY" sz="2200" dirty="0">
                <a:latin typeface="Cambria" pitchFamily="18" charset="0"/>
              </a:rPr>
              <a:t>K</a:t>
            </a:r>
            <a:r>
              <a:rPr lang="en-MY" sz="2200" dirty="0" smtClean="0">
                <a:latin typeface="Cambria" pitchFamily="18" charset="0"/>
              </a:rPr>
              <a:t>ETIDAKSELESAAN ATAU MERASA SAKIT</a:t>
            </a:r>
            <a:endParaRPr lang="en-MY" sz="2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8E987-5880-4D51-B388-E6023047EF73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3" name="Title 6"/>
          <p:cNvSpPr txBox="1">
            <a:spLocks/>
          </p:cNvSpPr>
          <p:nvPr/>
        </p:nvSpPr>
        <p:spPr bwMode="auto">
          <a:xfrm>
            <a:off x="0" y="-9525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MY" sz="20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MY" sz="2000" b="1">
                <a:latin typeface="Calibri Light" pitchFamily="34" charset="0"/>
              </a:rPr>
              <a:t>	</a:t>
            </a:r>
            <a:endParaRPr lang="en-MY" sz="2000">
              <a:latin typeface="Cambria" pitchFamily="18" charset="0"/>
            </a:endParaRPr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693738" y="57621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 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51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/>
        </p:nvGraphicFramePr>
        <p:xfrm>
          <a:off x="919891" y="1408670"/>
          <a:ext cx="9447427" cy="43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0" y="-346504"/>
            <a:ext cx="12192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 smtClean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69978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era\Desktop\ergonom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15" y="1222286"/>
            <a:ext cx="6737350" cy="46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6"/>
          <p:cNvSpPr txBox="1">
            <a:spLocks/>
          </p:cNvSpPr>
          <p:nvPr/>
        </p:nvSpPr>
        <p:spPr bwMode="auto">
          <a:xfrm>
            <a:off x="782594" y="1425055"/>
            <a:ext cx="4053013" cy="9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MY" sz="3000" b="1" dirty="0" smtClean="0">
                <a:solidFill>
                  <a:srgbClr val="0070C0"/>
                </a:solidFill>
                <a:latin typeface="Cambria" pitchFamily="18" charset="0"/>
              </a:rPr>
              <a:t>1. POSISI YANG SALAH</a:t>
            </a:r>
            <a:endParaRPr lang="en-MY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2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94692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era\Desktop\ergonom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17" y="1119268"/>
            <a:ext cx="66357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902047" y="1680436"/>
            <a:ext cx="4287827" cy="9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MY" sz="3000" b="1" dirty="0" smtClean="0">
                <a:solidFill>
                  <a:srgbClr val="0070C0"/>
                </a:solidFill>
                <a:latin typeface="Cambria" pitchFamily="18" charset="0"/>
              </a:rPr>
              <a:t>POSISI YANG BETUL</a:t>
            </a:r>
            <a:endParaRPr lang="en-MY" sz="30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3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766120" y="1452954"/>
            <a:ext cx="4226011" cy="6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2. </a:t>
            </a:r>
            <a:r>
              <a:rPr lang="en-MY" sz="3000" b="1" dirty="0" smtClean="0">
                <a:solidFill>
                  <a:srgbClr val="0070C0"/>
                </a:solidFill>
                <a:latin typeface="Cambria" pitchFamily="18" charset="0"/>
              </a:rPr>
              <a:t>KERJA BERULANG</a:t>
            </a:r>
            <a:endParaRPr lang="en-US" sz="30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Cambria" pitchFamily="18" charset="0"/>
              </a:rPr>
              <a:t>			</a:t>
            </a:r>
            <a:endParaRPr lang="en-MY" sz="2200" dirty="0" smtClean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07049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era\Desktop\ergonom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97" y="1329384"/>
            <a:ext cx="6153666" cy="458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4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1493500" y="6286500"/>
            <a:ext cx="604838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55DDD-4874-4EA3-BD07-E7C77650A9C4}" type="slidenum">
              <a:rPr lang="en-MY" sz="1500" b="1" smtClean="0">
                <a:solidFill>
                  <a:srgbClr val="000000"/>
                </a:solidFill>
                <a:latin typeface="Cambr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MY" sz="1500" b="1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Title 6"/>
          <p:cNvSpPr txBox="1">
            <a:spLocks/>
          </p:cNvSpPr>
          <p:nvPr/>
        </p:nvSpPr>
        <p:spPr bwMode="auto">
          <a:xfrm>
            <a:off x="716692" y="1396299"/>
            <a:ext cx="5535827" cy="148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  <a:p>
            <a:pPr algn="ctr" eaLnBrk="1" hangingPunct="1">
              <a:lnSpc>
                <a:spcPct val="90000"/>
              </a:lnSpc>
            </a:pPr>
            <a:endParaRPr lang="en-US" sz="4000" dirty="0">
              <a:latin typeface="Cambria" pitchFamily="18" charset="0"/>
            </a:endParaRP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693738" y="107049"/>
            <a:ext cx="11236325" cy="1136650"/>
          </a:xfrm>
        </p:spPr>
        <p:txBody>
          <a:bodyPr/>
          <a:lstStyle/>
          <a:p>
            <a:pPr eaLnBrk="1" hangingPunct="1"/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/>
            </a:r>
            <a:br>
              <a:rPr lang="en-MY" altLang="en-US" sz="2000" b="1" i="1" dirty="0" smtClean="0">
                <a:latin typeface="Cambria" pitchFamily="18" charset="0"/>
                <a:cs typeface="Arial" charset="0"/>
              </a:rPr>
            </a:br>
            <a:r>
              <a:rPr lang="en-MY" altLang="en-US" sz="2000" b="1" i="1" dirty="0" smtClean="0">
                <a:latin typeface="Cambria" pitchFamily="18" charset="0"/>
                <a:cs typeface="Arial" charset="0"/>
              </a:rPr>
              <a:t>ERGONOMIK DI TEMPAT  KERJA</a:t>
            </a:r>
            <a:endParaRPr lang="en-MY" altLang="en-US" sz="2000" dirty="0" smtClean="0">
              <a:latin typeface="Cambria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463" y="1063625"/>
            <a:ext cx="11785600" cy="63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6150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106363"/>
            <a:ext cx="18208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-247650"/>
            <a:ext cx="26368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heera\Desktop\ergonomi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27" y="1185726"/>
            <a:ext cx="5375189" cy="467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766120" y="1452954"/>
            <a:ext cx="5486399" cy="6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</a:rPr>
              <a:t>3. TEKANAN SETEMPAT</a:t>
            </a:r>
            <a:endParaRPr lang="en-MY" sz="22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3674</TotalTime>
  <Words>192</Words>
  <Application>Microsoft Office PowerPoint</Application>
  <PresentationFormat>Custom</PresentationFormat>
  <Paragraphs>143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ERGONOMIK DI TEMPAT  KERJA  </vt:lpstr>
      <vt:lpstr>    ERGONOMIK DI TEMPAT  KERJA   </vt:lpstr>
      <vt:lpstr> ERGONOMIK DI TEMPAT  KERJA</vt:lpstr>
      <vt:lpstr> 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  <vt:lpstr> ERGONOMIK DI TEMPAT  KERJA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user</cp:lastModifiedBy>
  <cp:revision>177</cp:revision>
  <cp:lastPrinted>2016-06-24T04:19:21Z</cp:lastPrinted>
  <dcterms:created xsi:type="dcterms:W3CDTF">2016-06-23T08:55:35Z</dcterms:created>
  <dcterms:modified xsi:type="dcterms:W3CDTF">2018-08-27T01:09:24Z</dcterms:modified>
</cp:coreProperties>
</file>